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63"/>
  </p:notesMasterIdLst>
  <p:sldIdLst>
    <p:sldId id="497" r:id="rId3"/>
    <p:sldId id="657" r:id="rId4"/>
    <p:sldId id="519" r:id="rId5"/>
    <p:sldId id="585" r:id="rId6"/>
    <p:sldId id="586" r:id="rId7"/>
    <p:sldId id="672" r:id="rId8"/>
    <p:sldId id="673" r:id="rId9"/>
    <p:sldId id="674" r:id="rId10"/>
    <p:sldId id="675" r:id="rId11"/>
    <p:sldId id="676" r:id="rId12"/>
    <p:sldId id="677" r:id="rId13"/>
    <p:sldId id="678" r:id="rId14"/>
    <p:sldId id="679" r:id="rId15"/>
    <p:sldId id="587" r:id="rId16"/>
    <p:sldId id="500" r:id="rId17"/>
    <p:sldId id="588" r:id="rId18"/>
    <p:sldId id="386" r:id="rId19"/>
    <p:sldId id="2888" r:id="rId20"/>
    <p:sldId id="668" r:id="rId21"/>
    <p:sldId id="669" r:id="rId22"/>
    <p:sldId id="680" r:id="rId23"/>
    <p:sldId id="589" r:id="rId24"/>
    <p:sldId id="590" r:id="rId25"/>
    <p:sldId id="592" r:id="rId26"/>
    <p:sldId id="593" r:id="rId27"/>
    <p:sldId id="681" r:id="rId28"/>
    <p:sldId id="683" r:id="rId29"/>
    <p:sldId id="2876" r:id="rId30"/>
    <p:sldId id="2877" r:id="rId31"/>
    <p:sldId id="2889" r:id="rId32"/>
    <p:sldId id="2879" r:id="rId33"/>
    <p:sldId id="2880" r:id="rId34"/>
    <p:sldId id="2882" r:id="rId35"/>
    <p:sldId id="2915" r:id="rId36"/>
    <p:sldId id="501" r:id="rId37"/>
    <p:sldId id="2919" r:id="rId38"/>
    <p:sldId id="524" r:id="rId39"/>
    <p:sldId id="618" r:id="rId40"/>
    <p:sldId id="531" r:id="rId41"/>
    <p:sldId id="532" r:id="rId42"/>
    <p:sldId id="546" r:id="rId43"/>
    <p:sldId id="671" r:id="rId44"/>
    <p:sldId id="2920" r:id="rId45"/>
    <p:sldId id="2921" r:id="rId46"/>
    <p:sldId id="2922" r:id="rId47"/>
    <p:sldId id="2907" r:id="rId48"/>
    <p:sldId id="2908" r:id="rId49"/>
    <p:sldId id="591" r:id="rId50"/>
    <p:sldId id="612" r:id="rId51"/>
    <p:sldId id="507" r:id="rId52"/>
    <p:sldId id="670" r:id="rId53"/>
    <p:sldId id="2923" r:id="rId54"/>
    <p:sldId id="2909" r:id="rId55"/>
    <p:sldId id="2910" r:id="rId56"/>
    <p:sldId id="2911" r:id="rId57"/>
    <p:sldId id="2912" r:id="rId58"/>
    <p:sldId id="2914" r:id="rId59"/>
    <p:sldId id="2913" r:id="rId60"/>
    <p:sldId id="2875" r:id="rId61"/>
    <p:sldId id="340" r:id="rId6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657"/>
            <p14:sldId id="519"/>
            <p14:sldId id="585"/>
            <p14:sldId id="586"/>
            <p14:sldId id="672"/>
            <p14:sldId id="673"/>
            <p14:sldId id="674"/>
            <p14:sldId id="675"/>
            <p14:sldId id="676"/>
            <p14:sldId id="677"/>
            <p14:sldId id="678"/>
            <p14:sldId id="679"/>
            <p14:sldId id="587"/>
            <p14:sldId id="500"/>
            <p14:sldId id="588"/>
            <p14:sldId id="386"/>
            <p14:sldId id="2888"/>
            <p14:sldId id="668"/>
            <p14:sldId id="669"/>
            <p14:sldId id="680"/>
            <p14:sldId id="589"/>
            <p14:sldId id="590"/>
            <p14:sldId id="592"/>
            <p14:sldId id="593"/>
            <p14:sldId id="681"/>
            <p14:sldId id="683"/>
            <p14:sldId id="2876"/>
            <p14:sldId id="2877"/>
            <p14:sldId id="2889"/>
            <p14:sldId id="2879"/>
            <p14:sldId id="2880"/>
            <p14:sldId id="2882"/>
            <p14:sldId id="2915"/>
            <p14:sldId id="501"/>
            <p14:sldId id="2919"/>
            <p14:sldId id="524"/>
            <p14:sldId id="618"/>
            <p14:sldId id="531"/>
            <p14:sldId id="532"/>
            <p14:sldId id="546"/>
            <p14:sldId id="671"/>
            <p14:sldId id="2920"/>
            <p14:sldId id="2921"/>
            <p14:sldId id="2922"/>
            <p14:sldId id="2907"/>
            <p14:sldId id="2908"/>
            <p14:sldId id="591"/>
            <p14:sldId id="612"/>
            <p14:sldId id="507"/>
            <p14:sldId id="670"/>
            <p14:sldId id="2923"/>
            <p14:sldId id="2909"/>
            <p14:sldId id="2910"/>
            <p14:sldId id="2911"/>
            <p14:sldId id="2912"/>
            <p14:sldId id="2914"/>
            <p14:sldId id="2913"/>
            <p14:sldId id="2875"/>
            <p14:sldId id="34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00A2188-8B0B-430A-A469-C10520CE4DF1}" v="5127" dt="2019-03-27T16:36:39.95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93035" autoAdjust="0"/>
  </p:normalViewPr>
  <p:slideViewPr>
    <p:cSldViewPr snapToGrid="0" snapToObjects="1">
      <p:cViewPr varScale="1">
        <p:scale>
          <a:sx n="106" d="100"/>
          <a:sy n="106" d="100"/>
        </p:scale>
        <p:origin x="80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68" Type="http://schemas.microsoft.com/office/2016/11/relationships/changesInfo" Target="changesInfos/changesInfo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E00A2188-8B0B-430A-A469-C10520CE4DF1}"/>
    <pc:docChg chg="undo custSel addSld delSld modSld sldOrd modSection">
      <pc:chgData name="Lucas Jellema" userId="7e183fbb-84e0-44b3-9b03-0792bc8d162b" providerId="ADAL" clId="{E00A2188-8B0B-430A-A469-C10520CE4DF1}" dt="2019-03-27T16:36:39.958" v="2244" actId="6549"/>
      <pc:docMkLst>
        <pc:docMk/>
      </pc:docMkLst>
      <pc:sldChg chg="del">
        <pc:chgData name="Lucas Jellema" userId="7e183fbb-84e0-44b3-9b03-0792bc8d162b" providerId="ADAL" clId="{E00A2188-8B0B-430A-A469-C10520CE4DF1}" dt="2019-03-27T15:11:24.207" v="9" actId="2696"/>
        <pc:sldMkLst>
          <pc:docMk/>
          <pc:sldMk cId="3265043668" sldId="2871"/>
        </pc:sldMkLst>
      </pc:sldChg>
      <pc:sldChg chg="modTransition">
        <pc:chgData name="Lucas Jellema" userId="7e183fbb-84e0-44b3-9b03-0792bc8d162b" providerId="ADAL" clId="{E00A2188-8B0B-430A-A469-C10520CE4DF1}" dt="2019-03-27T15:12:23.785" v="13"/>
        <pc:sldMkLst>
          <pc:docMk/>
          <pc:sldMk cId="2268476177" sldId="2872"/>
        </pc:sldMkLst>
      </pc:sldChg>
      <pc:sldChg chg="del">
        <pc:chgData name="Lucas Jellema" userId="7e183fbb-84e0-44b3-9b03-0792bc8d162b" providerId="ADAL" clId="{E00A2188-8B0B-430A-A469-C10520CE4DF1}" dt="2019-03-27T15:11:45.236" v="10" actId="2696"/>
        <pc:sldMkLst>
          <pc:docMk/>
          <pc:sldMk cId="2987268399" sldId="2873"/>
        </pc:sldMkLst>
      </pc:sldChg>
      <pc:sldChg chg="modSp">
        <pc:chgData name="Lucas Jellema" userId="7e183fbb-84e0-44b3-9b03-0792bc8d162b" providerId="ADAL" clId="{E00A2188-8B0B-430A-A469-C10520CE4DF1}" dt="2019-03-27T15:11:16.151" v="8" actId="1076"/>
        <pc:sldMkLst>
          <pc:docMk/>
          <pc:sldMk cId="737724961" sldId="2874"/>
        </pc:sldMkLst>
        <pc:picChg chg="mod">
          <ac:chgData name="Lucas Jellema" userId="7e183fbb-84e0-44b3-9b03-0792bc8d162b" providerId="ADAL" clId="{E00A2188-8B0B-430A-A469-C10520CE4DF1}" dt="2019-03-27T15:11:16.151" v="8" actId="1076"/>
          <ac:picMkLst>
            <pc:docMk/>
            <pc:sldMk cId="737724961" sldId="2874"/>
            <ac:picMk id="5" creationId="{814AB125-EAF2-41BB-8F5D-FC6D5A021912}"/>
          </ac:picMkLst>
        </pc:picChg>
      </pc:sldChg>
      <pc:sldChg chg="modSp">
        <pc:chgData name="Lucas Jellema" userId="7e183fbb-84e0-44b3-9b03-0792bc8d162b" providerId="ADAL" clId="{E00A2188-8B0B-430A-A469-C10520CE4DF1}" dt="2019-03-27T15:11:52.126" v="12" actId="1076"/>
        <pc:sldMkLst>
          <pc:docMk/>
          <pc:sldMk cId="3649538999" sldId="2875"/>
        </pc:sldMkLst>
        <pc:picChg chg="mod">
          <ac:chgData name="Lucas Jellema" userId="7e183fbb-84e0-44b3-9b03-0792bc8d162b" providerId="ADAL" clId="{E00A2188-8B0B-430A-A469-C10520CE4DF1}" dt="2019-03-27T15:11:52.126" v="12" actId="1076"/>
          <ac:picMkLst>
            <pc:docMk/>
            <pc:sldMk cId="3649538999" sldId="2875"/>
            <ac:picMk id="5" creationId="{8F3E0385-1F1A-419F-9A12-FDB4D019E588}"/>
          </ac:picMkLst>
        </pc:picChg>
      </pc:sldChg>
      <pc:sldChg chg="addSp modSp modAnim">
        <pc:chgData name="Lucas Jellema" userId="7e183fbb-84e0-44b3-9b03-0792bc8d162b" providerId="ADAL" clId="{E00A2188-8B0B-430A-A469-C10520CE4DF1}" dt="2019-03-27T15:13:15.583" v="37"/>
        <pc:sldMkLst>
          <pc:docMk/>
          <pc:sldMk cId="1682873048" sldId="2876"/>
        </pc:sldMkLst>
        <pc:picChg chg="mod">
          <ac:chgData name="Lucas Jellema" userId="7e183fbb-84e0-44b3-9b03-0792bc8d162b" providerId="ADAL" clId="{E00A2188-8B0B-430A-A469-C10520CE4DF1}" dt="2019-03-27T15:13:04.885" v="34" actId="1038"/>
          <ac:picMkLst>
            <pc:docMk/>
            <pc:sldMk cId="1682873048" sldId="2876"/>
            <ac:picMk id="6" creationId="{F817547A-E658-4D2C-9C89-1BFB3138E543}"/>
          </ac:picMkLst>
        </pc:picChg>
        <pc:picChg chg="add mod modCrop">
          <ac:chgData name="Lucas Jellema" userId="7e183fbb-84e0-44b3-9b03-0792bc8d162b" providerId="ADAL" clId="{E00A2188-8B0B-430A-A469-C10520CE4DF1}" dt="2019-03-27T15:12:58.616" v="23" actId="1076"/>
          <ac:picMkLst>
            <pc:docMk/>
            <pc:sldMk cId="1682873048" sldId="2876"/>
            <ac:picMk id="7" creationId="{13EC126E-61F3-4309-B473-4E1C27DA1CA5}"/>
          </ac:picMkLst>
        </pc:picChg>
      </pc:sldChg>
      <pc:sldChg chg="delSp modSp del">
        <pc:chgData name="Lucas Jellema" userId="7e183fbb-84e0-44b3-9b03-0792bc8d162b" providerId="ADAL" clId="{E00A2188-8B0B-430A-A469-C10520CE4DF1}" dt="2019-03-27T15:33:07.007" v="488" actId="2696"/>
        <pc:sldMkLst>
          <pc:docMk/>
          <pc:sldMk cId="1708373829" sldId="2877"/>
        </pc:sldMkLst>
        <pc:picChg chg="mod">
          <ac:chgData name="Lucas Jellema" userId="7e183fbb-84e0-44b3-9b03-0792bc8d162b" providerId="ADAL" clId="{E00A2188-8B0B-430A-A469-C10520CE4DF1}" dt="2019-03-27T11:49:37.293" v="3" actId="14100"/>
          <ac:picMkLst>
            <pc:docMk/>
            <pc:sldMk cId="1708373829" sldId="2877"/>
            <ac:picMk id="1026" creationId="{341AD4DA-800C-4269-9AC9-0F97613ED70F}"/>
          </ac:picMkLst>
        </pc:picChg>
        <pc:picChg chg="del">
          <ac:chgData name="Lucas Jellema" userId="7e183fbb-84e0-44b3-9b03-0792bc8d162b" providerId="ADAL" clId="{E00A2188-8B0B-430A-A469-C10520CE4DF1}" dt="2019-03-27T11:49:33.599" v="1" actId="478"/>
          <ac:picMkLst>
            <pc:docMk/>
            <pc:sldMk cId="1708373829" sldId="2877"/>
            <ac:picMk id="1028" creationId="{0AD972F7-96A3-4971-81CE-38387143991A}"/>
          </ac:picMkLst>
        </pc:picChg>
        <pc:picChg chg="del">
          <ac:chgData name="Lucas Jellema" userId="7e183fbb-84e0-44b3-9b03-0792bc8d162b" providerId="ADAL" clId="{E00A2188-8B0B-430A-A469-C10520CE4DF1}" dt="2019-03-27T11:49:33.599" v="1" actId="478"/>
          <ac:picMkLst>
            <pc:docMk/>
            <pc:sldMk cId="1708373829" sldId="2877"/>
            <ac:picMk id="1030" creationId="{4975821E-AC77-4611-B9C8-BD7F341CEAD7}"/>
          </ac:picMkLst>
        </pc:picChg>
      </pc:sldChg>
      <pc:sldChg chg="delSp modSp add del">
        <pc:chgData name="Lucas Jellema" userId="7e183fbb-84e0-44b3-9b03-0792bc8d162b" providerId="ADAL" clId="{E00A2188-8B0B-430A-A469-C10520CE4DF1}" dt="2019-03-27T15:33:09.650" v="489" actId="2696"/>
        <pc:sldMkLst>
          <pc:docMk/>
          <pc:sldMk cId="2262542648" sldId="2883"/>
        </pc:sldMkLst>
        <pc:picChg chg="del">
          <ac:chgData name="Lucas Jellema" userId="7e183fbb-84e0-44b3-9b03-0792bc8d162b" providerId="ADAL" clId="{E00A2188-8B0B-430A-A469-C10520CE4DF1}" dt="2019-03-27T11:49:40.853" v="4" actId="478"/>
          <ac:picMkLst>
            <pc:docMk/>
            <pc:sldMk cId="2262542648" sldId="2883"/>
            <ac:picMk id="1026" creationId="{341AD4DA-800C-4269-9AC9-0F97613ED70F}"/>
          </ac:picMkLst>
        </pc:picChg>
        <pc:picChg chg="mod">
          <ac:chgData name="Lucas Jellema" userId="7e183fbb-84e0-44b3-9b03-0792bc8d162b" providerId="ADAL" clId="{E00A2188-8B0B-430A-A469-C10520CE4DF1}" dt="2019-03-27T11:49:44.570" v="6" actId="1076"/>
          <ac:picMkLst>
            <pc:docMk/>
            <pc:sldMk cId="2262542648" sldId="2883"/>
            <ac:picMk id="1028" creationId="{0AD972F7-96A3-4971-81CE-38387143991A}"/>
          </ac:picMkLst>
        </pc:picChg>
        <pc:picChg chg="mod">
          <ac:chgData name="Lucas Jellema" userId="7e183fbb-84e0-44b3-9b03-0792bc8d162b" providerId="ADAL" clId="{E00A2188-8B0B-430A-A469-C10520CE4DF1}" dt="2019-03-27T11:49:43.227" v="5" actId="1076"/>
          <ac:picMkLst>
            <pc:docMk/>
            <pc:sldMk cId="2262542648" sldId="2883"/>
            <ac:picMk id="1030" creationId="{4975821E-AC77-4611-B9C8-BD7F341CEAD7}"/>
          </ac:picMkLst>
        </pc:picChg>
      </pc:sldChg>
      <pc:sldChg chg="addSp modSp add ord">
        <pc:chgData name="Lucas Jellema" userId="7e183fbb-84e0-44b3-9b03-0792bc8d162b" providerId="ADAL" clId="{E00A2188-8B0B-430A-A469-C10520CE4DF1}" dt="2019-03-27T15:32:57.111" v="487" actId="20577"/>
        <pc:sldMkLst>
          <pc:docMk/>
          <pc:sldMk cId="4276159129" sldId="2884"/>
        </pc:sldMkLst>
        <pc:spChg chg="mod">
          <ac:chgData name="Lucas Jellema" userId="7e183fbb-84e0-44b3-9b03-0792bc8d162b" providerId="ADAL" clId="{E00A2188-8B0B-430A-A469-C10520CE4DF1}" dt="2019-03-27T15:32:57.111" v="487" actId="20577"/>
          <ac:spMkLst>
            <pc:docMk/>
            <pc:sldMk cId="4276159129" sldId="2884"/>
            <ac:spMk id="2" creationId="{C21CF982-1EDC-4727-AFE8-48034B27192C}"/>
          </ac:spMkLst>
        </pc:spChg>
        <pc:picChg chg="add mod">
          <ac:chgData name="Lucas Jellema" userId="7e183fbb-84e0-44b3-9b03-0792bc8d162b" providerId="ADAL" clId="{E00A2188-8B0B-430A-A469-C10520CE4DF1}" dt="2019-03-27T15:24:55.836" v="45" actId="1076"/>
          <ac:picMkLst>
            <pc:docMk/>
            <pc:sldMk cId="4276159129" sldId="2884"/>
            <ac:picMk id="5" creationId="{693E4A4D-DA05-472A-95C3-73E0700FEB4A}"/>
          </ac:picMkLst>
        </pc:picChg>
      </pc:sldChg>
      <pc:sldChg chg="addSp delSp modSp add del">
        <pc:chgData name="Lucas Jellema" userId="7e183fbb-84e0-44b3-9b03-0792bc8d162b" providerId="ADAL" clId="{E00A2188-8B0B-430A-A469-C10520CE4DF1}" dt="2019-03-27T15:32:36.214" v="429" actId="2696"/>
        <pc:sldMkLst>
          <pc:docMk/>
          <pc:sldMk cId="3831763475" sldId="2885"/>
        </pc:sldMkLst>
        <pc:spChg chg="del">
          <ac:chgData name="Lucas Jellema" userId="7e183fbb-84e0-44b3-9b03-0792bc8d162b" providerId="ADAL" clId="{E00A2188-8B0B-430A-A469-C10520CE4DF1}" dt="2019-03-27T15:25:37.955" v="47"/>
          <ac:spMkLst>
            <pc:docMk/>
            <pc:sldMk cId="3831763475" sldId="2885"/>
            <ac:spMk id="3" creationId="{883B8789-2661-4EF3-9D23-8BFF0708A987}"/>
          </ac:spMkLst>
        </pc:spChg>
        <pc:picChg chg="add mod">
          <ac:chgData name="Lucas Jellema" userId="7e183fbb-84e0-44b3-9b03-0792bc8d162b" providerId="ADAL" clId="{E00A2188-8B0B-430A-A469-C10520CE4DF1}" dt="2019-03-27T15:32:30.053" v="428" actId="1076"/>
          <ac:picMkLst>
            <pc:docMk/>
            <pc:sldMk cId="3831763475" sldId="2885"/>
            <ac:picMk id="6" creationId="{90E104F5-8556-45ED-873D-0C0C52DC377F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5:32:21.962" v="426" actId="20577"/>
        <pc:sldMkLst>
          <pc:docMk/>
          <pc:sldMk cId="3584714073" sldId="2886"/>
        </pc:sldMkLst>
        <pc:spChg chg="mod">
          <ac:chgData name="Lucas Jellema" userId="7e183fbb-84e0-44b3-9b03-0792bc8d162b" providerId="ADAL" clId="{E00A2188-8B0B-430A-A469-C10520CE4DF1}" dt="2019-03-27T15:32:21.962" v="426" actId="20577"/>
          <ac:spMkLst>
            <pc:docMk/>
            <pc:sldMk cId="3584714073" sldId="2886"/>
            <ac:spMk id="2" creationId="{54CEE15A-B8FB-4A86-A194-7D61E56A0F6A}"/>
          </ac:spMkLst>
        </pc:spChg>
        <pc:spChg chg="del">
          <ac:chgData name="Lucas Jellema" userId="7e183fbb-84e0-44b3-9b03-0792bc8d162b" providerId="ADAL" clId="{E00A2188-8B0B-430A-A469-C10520CE4DF1}" dt="2019-03-27T15:25:54.909" v="50"/>
          <ac:spMkLst>
            <pc:docMk/>
            <pc:sldMk cId="3584714073" sldId="2886"/>
            <ac:spMk id="3" creationId="{37282881-E8CA-4ADE-A1A1-112C2233C602}"/>
          </ac:spMkLst>
        </pc:spChg>
        <pc:picChg chg="add mod">
          <ac:chgData name="Lucas Jellema" userId="7e183fbb-84e0-44b3-9b03-0792bc8d162b" providerId="ADAL" clId="{E00A2188-8B0B-430A-A469-C10520CE4DF1}" dt="2019-03-27T15:32:01.678" v="362" actId="1440"/>
          <ac:picMkLst>
            <pc:docMk/>
            <pc:sldMk cId="3584714073" sldId="2886"/>
            <ac:picMk id="6" creationId="{88C3BD98-D141-4708-928D-44B0BE6A0039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5:31:49.483" v="359" actId="20577"/>
        <pc:sldMkLst>
          <pc:docMk/>
          <pc:sldMk cId="3590938541" sldId="2887"/>
        </pc:sldMkLst>
        <pc:spChg chg="mod">
          <ac:chgData name="Lucas Jellema" userId="7e183fbb-84e0-44b3-9b03-0792bc8d162b" providerId="ADAL" clId="{E00A2188-8B0B-430A-A469-C10520CE4DF1}" dt="2019-03-27T15:31:49.483" v="359" actId="20577"/>
          <ac:spMkLst>
            <pc:docMk/>
            <pc:sldMk cId="3590938541" sldId="2887"/>
            <ac:spMk id="2" creationId="{C8293E5C-620D-4A52-937D-840EC3C4B75F}"/>
          </ac:spMkLst>
        </pc:spChg>
        <pc:spChg chg="del">
          <ac:chgData name="Lucas Jellema" userId="7e183fbb-84e0-44b3-9b03-0792bc8d162b" providerId="ADAL" clId="{E00A2188-8B0B-430A-A469-C10520CE4DF1}" dt="2019-03-27T15:26:32.402" v="53"/>
          <ac:spMkLst>
            <pc:docMk/>
            <pc:sldMk cId="3590938541" sldId="2887"/>
            <ac:spMk id="3" creationId="{FF6A0DB1-03F5-4700-AB06-E5ABC09E3423}"/>
          </ac:spMkLst>
        </pc:spChg>
        <pc:picChg chg="add mod">
          <ac:chgData name="Lucas Jellema" userId="7e183fbb-84e0-44b3-9b03-0792bc8d162b" providerId="ADAL" clId="{E00A2188-8B0B-430A-A469-C10520CE4DF1}" dt="2019-03-27T15:31:21.946" v="273" actId="14100"/>
          <ac:picMkLst>
            <pc:docMk/>
            <pc:sldMk cId="3590938541" sldId="2887"/>
            <ac:picMk id="6" creationId="{9EBDA97A-141B-42EC-9CF0-D088A60DB9C2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5:31:06.588" v="269" actId="20577"/>
        <pc:sldMkLst>
          <pc:docMk/>
          <pc:sldMk cId="342976468" sldId="2888"/>
        </pc:sldMkLst>
        <pc:spChg chg="mod">
          <ac:chgData name="Lucas Jellema" userId="7e183fbb-84e0-44b3-9b03-0792bc8d162b" providerId="ADAL" clId="{E00A2188-8B0B-430A-A469-C10520CE4DF1}" dt="2019-03-27T15:31:06.588" v="269" actId="20577"/>
          <ac:spMkLst>
            <pc:docMk/>
            <pc:sldMk cId="342976468" sldId="2888"/>
            <ac:spMk id="2" creationId="{F1F5447E-6246-47CF-93D9-09E3FB8AD5B4}"/>
          </ac:spMkLst>
        </pc:spChg>
        <pc:spChg chg="del">
          <ac:chgData name="Lucas Jellema" userId="7e183fbb-84e0-44b3-9b03-0792bc8d162b" providerId="ADAL" clId="{E00A2188-8B0B-430A-A469-C10520CE4DF1}" dt="2019-03-27T15:26:56.275" v="56"/>
          <ac:spMkLst>
            <pc:docMk/>
            <pc:sldMk cId="342976468" sldId="2888"/>
            <ac:spMk id="3" creationId="{05CBBC7F-46CB-4384-B30A-5A4103FDBB75}"/>
          </ac:spMkLst>
        </pc:spChg>
        <pc:picChg chg="add mod">
          <ac:chgData name="Lucas Jellema" userId="7e183fbb-84e0-44b3-9b03-0792bc8d162b" providerId="ADAL" clId="{E00A2188-8B0B-430A-A469-C10520CE4DF1}" dt="2019-03-27T15:30:57.048" v="240" actId="1076"/>
          <ac:picMkLst>
            <pc:docMk/>
            <pc:sldMk cId="342976468" sldId="2888"/>
            <ac:picMk id="6" creationId="{A11C3B5C-9B23-4E32-BA86-563D8705BBC8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5:30:48.531" v="237" actId="20577"/>
        <pc:sldMkLst>
          <pc:docMk/>
          <pc:sldMk cId="3920813675" sldId="2889"/>
        </pc:sldMkLst>
        <pc:spChg chg="mod">
          <ac:chgData name="Lucas Jellema" userId="7e183fbb-84e0-44b3-9b03-0792bc8d162b" providerId="ADAL" clId="{E00A2188-8B0B-430A-A469-C10520CE4DF1}" dt="2019-03-27T15:30:48.531" v="237" actId="20577"/>
          <ac:spMkLst>
            <pc:docMk/>
            <pc:sldMk cId="3920813675" sldId="2889"/>
            <ac:spMk id="2" creationId="{C319FDA4-D0BA-4E5A-A499-90A4C43268A5}"/>
          </ac:spMkLst>
        </pc:spChg>
        <pc:spChg chg="del">
          <ac:chgData name="Lucas Jellema" userId="7e183fbb-84e0-44b3-9b03-0792bc8d162b" providerId="ADAL" clId="{E00A2188-8B0B-430A-A469-C10520CE4DF1}" dt="2019-03-27T15:28:09.892" v="59"/>
          <ac:spMkLst>
            <pc:docMk/>
            <pc:sldMk cId="3920813675" sldId="2889"/>
            <ac:spMk id="3" creationId="{FC16DCA1-9900-42B9-BE78-D7204BFF29DB}"/>
          </ac:spMkLst>
        </pc:spChg>
        <pc:picChg chg="add mod">
          <ac:chgData name="Lucas Jellema" userId="7e183fbb-84e0-44b3-9b03-0792bc8d162b" providerId="ADAL" clId="{E00A2188-8B0B-430A-A469-C10520CE4DF1}" dt="2019-03-27T15:30:35.650" v="183" actId="1076"/>
          <ac:picMkLst>
            <pc:docMk/>
            <pc:sldMk cId="3920813675" sldId="2889"/>
            <ac:picMk id="6" creationId="{ACA635FC-AD50-416E-8E4A-F7959DA60255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5:30:27.791" v="180" actId="20577"/>
        <pc:sldMkLst>
          <pc:docMk/>
          <pc:sldMk cId="2779299970" sldId="2890"/>
        </pc:sldMkLst>
        <pc:spChg chg="mod">
          <ac:chgData name="Lucas Jellema" userId="7e183fbb-84e0-44b3-9b03-0792bc8d162b" providerId="ADAL" clId="{E00A2188-8B0B-430A-A469-C10520CE4DF1}" dt="2019-03-27T15:30:27.791" v="180" actId="20577"/>
          <ac:spMkLst>
            <pc:docMk/>
            <pc:sldMk cId="2779299970" sldId="2890"/>
            <ac:spMk id="2" creationId="{E1B30837-9FD3-4498-9D06-6C5DB6633AFA}"/>
          </ac:spMkLst>
        </pc:spChg>
        <pc:spChg chg="del">
          <ac:chgData name="Lucas Jellema" userId="7e183fbb-84e0-44b3-9b03-0792bc8d162b" providerId="ADAL" clId="{E00A2188-8B0B-430A-A469-C10520CE4DF1}" dt="2019-03-27T15:29:10.730" v="62"/>
          <ac:spMkLst>
            <pc:docMk/>
            <pc:sldMk cId="2779299970" sldId="2890"/>
            <ac:spMk id="3" creationId="{2ECA415B-B0AD-45AA-AE31-94D8679BF23F}"/>
          </ac:spMkLst>
        </pc:spChg>
        <pc:picChg chg="add mod">
          <ac:chgData name="Lucas Jellema" userId="7e183fbb-84e0-44b3-9b03-0792bc8d162b" providerId="ADAL" clId="{E00A2188-8B0B-430A-A469-C10520CE4DF1}" dt="2019-03-27T15:30:13.530" v="132" actId="14100"/>
          <ac:picMkLst>
            <pc:docMk/>
            <pc:sldMk cId="2779299970" sldId="2890"/>
            <ac:picMk id="6" creationId="{3EDD04B5-7FC3-451E-8F09-DE258B1065E0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6:29:57.702" v="2165" actId="1076"/>
        <pc:sldMkLst>
          <pc:docMk/>
          <pc:sldMk cId="895831462" sldId="2891"/>
        </pc:sldMkLst>
        <pc:spChg chg="mod">
          <ac:chgData name="Lucas Jellema" userId="7e183fbb-84e0-44b3-9b03-0792bc8d162b" providerId="ADAL" clId="{E00A2188-8B0B-430A-A469-C10520CE4DF1}" dt="2019-03-27T15:30:01.796" v="128" actId="20577"/>
          <ac:spMkLst>
            <pc:docMk/>
            <pc:sldMk cId="895831462" sldId="2891"/>
            <ac:spMk id="2" creationId="{78A64C72-C45A-4580-978F-D5A1EBC61D8F}"/>
          </ac:spMkLst>
        </pc:spChg>
        <pc:spChg chg="del">
          <ac:chgData name="Lucas Jellema" userId="7e183fbb-84e0-44b3-9b03-0792bc8d162b" providerId="ADAL" clId="{E00A2188-8B0B-430A-A469-C10520CE4DF1}" dt="2019-03-27T15:29:30.597" v="65"/>
          <ac:spMkLst>
            <pc:docMk/>
            <pc:sldMk cId="895831462" sldId="2891"/>
            <ac:spMk id="3" creationId="{1FF61599-F7AF-402F-8DAE-483AA870B305}"/>
          </ac:spMkLst>
        </pc:spChg>
        <pc:spChg chg="add mod">
          <ac:chgData name="Lucas Jellema" userId="7e183fbb-84e0-44b3-9b03-0792bc8d162b" providerId="ADAL" clId="{E00A2188-8B0B-430A-A469-C10520CE4DF1}" dt="2019-03-27T16:29:51.925" v="2162" actId="478"/>
          <ac:spMkLst>
            <pc:docMk/>
            <pc:sldMk cId="895831462" sldId="2891"/>
            <ac:spMk id="8" creationId="{4F4F5DEF-79AA-4ADE-A706-2F87F08F6900}"/>
          </ac:spMkLst>
        </pc:spChg>
        <pc:picChg chg="add del mod">
          <ac:chgData name="Lucas Jellema" userId="7e183fbb-84e0-44b3-9b03-0792bc8d162b" providerId="ADAL" clId="{E00A2188-8B0B-430A-A469-C10520CE4DF1}" dt="2019-03-27T16:29:51.925" v="2162" actId="478"/>
          <ac:picMkLst>
            <pc:docMk/>
            <pc:sldMk cId="895831462" sldId="2891"/>
            <ac:picMk id="6" creationId="{BD49792E-C6FC-4FE5-9DD7-A7F36454A66E}"/>
          </ac:picMkLst>
        </pc:picChg>
        <pc:picChg chg="add mod">
          <ac:chgData name="Lucas Jellema" userId="7e183fbb-84e0-44b3-9b03-0792bc8d162b" providerId="ADAL" clId="{E00A2188-8B0B-430A-A469-C10520CE4DF1}" dt="2019-03-27T16:29:57.702" v="2165" actId="1076"/>
          <ac:picMkLst>
            <pc:docMk/>
            <pc:sldMk cId="895831462" sldId="2891"/>
            <ac:picMk id="9" creationId="{D49B2BA5-49AD-409B-A797-3E5C1EBE6814}"/>
          </ac:picMkLst>
        </pc:picChg>
      </pc:sldChg>
      <pc:sldChg chg="addSp modSp add">
        <pc:chgData name="Lucas Jellema" userId="7e183fbb-84e0-44b3-9b03-0792bc8d162b" providerId="ADAL" clId="{E00A2188-8B0B-430A-A469-C10520CE4DF1}" dt="2019-03-27T16:36:39.958" v="2244" actId="6549"/>
        <pc:sldMkLst>
          <pc:docMk/>
          <pc:sldMk cId="961951473" sldId="2892"/>
        </pc:sldMkLst>
        <pc:spChg chg="mod">
          <ac:chgData name="Lucas Jellema" userId="7e183fbb-84e0-44b3-9b03-0792bc8d162b" providerId="ADAL" clId="{E00A2188-8B0B-430A-A469-C10520CE4DF1}" dt="2019-03-27T15:40:11.285" v="497" actId="20577"/>
          <ac:spMkLst>
            <pc:docMk/>
            <pc:sldMk cId="961951473" sldId="2892"/>
            <ac:spMk id="2" creationId="{9F37485B-A098-41AD-ABF2-7658362FB717}"/>
          </ac:spMkLst>
        </pc:spChg>
        <pc:spChg chg="mod">
          <ac:chgData name="Lucas Jellema" userId="7e183fbb-84e0-44b3-9b03-0792bc8d162b" providerId="ADAL" clId="{E00A2188-8B0B-430A-A469-C10520CE4DF1}" dt="2019-03-27T16:36:39.958" v="2244" actId="6549"/>
          <ac:spMkLst>
            <pc:docMk/>
            <pc:sldMk cId="961951473" sldId="2892"/>
            <ac:spMk id="3" creationId="{48E3076B-F357-4CC2-8DF5-96B99AC078AF}"/>
          </ac:spMkLst>
        </pc:spChg>
        <pc:picChg chg="add mod">
          <ac:chgData name="Lucas Jellema" userId="7e183fbb-84e0-44b3-9b03-0792bc8d162b" providerId="ADAL" clId="{E00A2188-8B0B-430A-A469-C10520CE4DF1}" dt="2019-03-27T16:05:38.699" v="1289"/>
          <ac:picMkLst>
            <pc:docMk/>
            <pc:sldMk cId="961951473" sldId="2892"/>
            <ac:picMk id="11" creationId="{80532D90-3F38-4BCE-A53B-F663414CBA40}"/>
          </ac:picMkLst>
        </pc:picChg>
        <pc:picChg chg="add mod">
          <ac:chgData name="Lucas Jellema" userId="7e183fbb-84e0-44b3-9b03-0792bc8d162b" providerId="ADAL" clId="{E00A2188-8B0B-430A-A469-C10520CE4DF1}" dt="2019-03-27T16:03:47.290" v="1257" actId="1076"/>
          <ac:picMkLst>
            <pc:docMk/>
            <pc:sldMk cId="961951473" sldId="2892"/>
            <ac:picMk id="1026" creationId="{19B3C2D2-52FC-42EF-83DA-330D034D42B5}"/>
          </ac:picMkLst>
        </pc:picChg>
        <pc:picChg chg="add mod">
          <ac:chgData name="Lucas Jellema" userId="7e183fbb-84e0-44b3-9b03-0792bc8d162b" providerId="ADAL" clId="{E00A2188-8B0B-430A-A469-C10520CE4DF1}" dt="2019-03-27T16:01:31.294" v="1202" actId="1076"/>
          <ac:picMkLst>
            <pc:docMk/>
            <pc:sldMk cId="961951473" sldId="2892"/>
            <ac:picMk id="1028" creationId="{45DBFF02-0B87-4FFD-B9F1-F557E1F9C69F}"/>
          </ac:picMkLst>
        </pc:picChg>
        <pc:picChg chg="add mod">
          <ac:chgData name="Lucas Jellema" userId="7e183fbb-84e0-44b3-9b03-0792bc8d162b" providerId="ADAL" clId="{E00A2188-8B0B-430A-A469-C10520CE4DF1}" dt="2019-03-27T16:03:48.572" v="1258" actId="1076"/>
          <ac:picMkLst>
            <pc:docMk/>
            <pc:sldMk cId="961951473" sldId="2892"/>
            <ac:picMk id="1030" creationId="{AB3F0E2A-E0AE-41C2-B3E8-AD6072B3E08B}"/>
          </ac:picMkLst>
        </pc:picChg>
        <pc:picChg chg="add mod">
          <ac:chgData name="Lucas Jellema" userId="7e183fbb-84e0-44b3-9b03-0792bc8d162b" providerId="ADAL" clId="{E00A2188-8B0B-430A-A469-C10520CE4DF1}" dt="2019-03-27T16:02:42.045" v="1215" actId="1076"/>
          <ac:picMkLst>
            <pc:docMk/>
            <pc:sldMk cId="961951473" sldId="2892"/>
            <ac:picMk id="1032" creationId="{FDF82B21-5705-4C29-BD43-518DD09DB4DD}"/>
          </ac:picMkLst>
        </pc:picChg>
        <pc:picChg chg="add mod">
          <ac:chgData name="Lucas Jellema" userId="7e183fbb-84e0-44b3-9b03-0792bc8d162b" providerId="ADAL" clId="{E00A2188-8B0B-430A-A469-C10520CE4DF1}" dt="2019-03-27T16:03:45.384" v="1256" actId="1076"/>
          <ac:picMkLst>
            <pc:docMk/>
            <pc:sldMk cId="961951473" sldId="2892"/>
            <ac:picMk id="1034" creationId="{3E51E20B-8F73-4F6B-8979-5B4A3629108B}"/>
          </ac:picMkLst>
        </pc:picChg>
        <pc:picChg chg="add mod">
          <ac:chgData name="Lucas Jellema" userId="7e183fbb-84e0-44b3-9b03-0792bc8d162b" providerId="ADAL" clId="{E00A2188-8B0B-430A-A469-C10520CE4DF1}" dt="2019-03-27T16:04:32.456" v="1280" actId="1076"/>
          <ac:picMkLst>
            <pc:docMk/>
            <pc:sldMk cId="961951473" sldId="2892"/>
            <ac:picMk id="1036" creationId="{BA4DED6F-622C-4426-B951-CF97DD2044D2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6:11:40.973" v="1543" actId="1076"/>
        <pc:sldMkLst>
          <pc:docMk/>
          <pc:sldMk cId="2116912371" sldId="2893"/>
        </pc:sldMkLst>
        <pc:spChg chg="mod">
          <ac:chgData name="Lucas Jellema" userId="7e183fbb-84e0-44b3-9b03-0792bc8d162b" providerId="ADAL" clId="{E00A2188-8B0B-430A-A469-C10520CE4DF1}" dt="2019-03-27T16:07:19.966" v="1330" actId="20577"/>
          <ac:spMkLst>
            <pc:docMk/>
            <pc:sldMk cId="2116912371" sldId="2893"/>
            <ac:spMk id="2" creationId="{1EBAE1BA-019D-4F6F-A450-42D3CEC326B9}"/>
          </ac:spMkLst>
        </pc:spChg>
        <pc:spChg chg="add mod">
          <ac:chgData name="Lucas Jellema" userId="7e183fbb-84e0-44b3-9b03-0792bc8d162b" providerId="ADAL" clId="{E00A2188-8B0B-430A-A469-C10520CE4DF1}" dt="2019-03-27T16:08:44.206" v="1414" actId="14100"/>
          <ac:spMkLst>
            <pc:docMk/>
            <pc:sldMk cId="2116912371" sldId="2893"/>
            <ac:spMk id="7" creationId="{9D3A23F3-E3D3-4DB5-BFE9-8E2B197B81DA}"/>
          </ac:spMkLst>
        </pc:spChg>
        <pc:spChg chg="add mod">
          <ac:chgData name="Lucas Jellema" userId="7e183fbb-84e0-44b3-9b03-0792bc8d162b" providerId="ADAL" clId="{E00A2188-8B0B-430A-A469-C10520CE4DF1}" dt="2019-03-27T16:09:07.301" v="1462" actId="14100"/>
          <ac:spMkLst>
            <pc:docMk/>
            <pc:sldMk cId="2116912371" sldId="2893"/>
            <ac:spMk id="8" creationId="{C5DD86B3-8EB7-4D51-92CD-908713C37BA1}"/>
          </ac:spMkLst>
        </pc:spChg>
        <pc:spChg chg="add mod">
          <ac:chgData name="Lucas Jellema" userId="7e183fbb-84e0-44b3-9b03-0792bc8d162b" providerId="ADAL" clId="{E00A2188-8B0B-430A-A469-C10520CE4DF1}" dt="2019-03-27T16:09:18.420" v="1464" actId="1076"/>
          <ac:spMkLst>
            <pc:docMk/>
            <pc:sldMk cId="2116912371" sldId="2893"/>
            <ac:spMk id="9" creationId="{A4249CE5-486B-492B-80ED-05EBFB9D9FD4}"/>
          </ac:spMkLst>
        </pc:spChg>
        <pc:spChg chg="add mod">
          <ac:chgData name="Lucas Jellema" userId="7e183fbb-84e0-44b3-9b03-0792bc8d162b" providerId="ADAL" clId="{E00A2188-8B0B-430A-A469-C10520CE4DF1}" dt="2019-03-27T16:11:40.973" v="1543" actId="1076"/>
          <ac:spMkLst>
            <pc:docMk/>
            <pc:sldMk cId="2116912371" sldId="2893"/>
            <ac:spMk id="11" creationId="{C5FFB1B5-30EA-439D-BA0A-54ED9092D5E1}"/>
          </ac:spMkLst>
        </pc:spChg>
        <pc:picChg chg="add del mod">
          <ac:chgData name="Lucas Jellema" userId="7e183fbb-84e0-44b3-9b03-0792bc8d162b" providerId="ADAL" clId="{E00A2188-8B0B-430A-A469-C10520CE4DF1}" dt="2019-03-27T16:07:38.010" v="1333" actId="478"/>
          <ac:picMkLst>
            <pc:docMk/>
            <pc:sldMk cId="2116912371" sldId="2893"/>
            <ac:picMk id="5" creationId="{DBBEB413-4F7D-4F42-BBDF-73E5DB95F5A0}"/>
          </ac:picMkLst>
        </pc:picChg>
        <pc:picChg chg="add mod">
          <ac:chgData name="Lucas Jellema" userId="7e183fbb-84e0-44b3-9b03-0792bc8d162b" providerId="ADAL" clId="{E00A2188-8B0B-430A-A469-C10520CE4DF1}" dt="2019-03-27T16:08:37.956" v="1412" actId="1076"/>
          <ac:picMkLst>
            <pc:docMk/>
            <pc:sldMk cId="2116912371" sldId="2893"/>
            <ac:picMk id="6" creationId="{8241923B-1298-4614-973D-372020031DA9}"/>
          </ac:picMkLst>
        </pc:picChg>
        <pc:picChg chg="add mod">
          <ac:chgData name="Lucas Jellema" userId="7e183fbb-84e0-44b3-9b03-0792bc8d162b" providerId="ADAL" clId="{E00A2188-8B0B-430A-A469-C10520CE4DF1}" dt="2019-03-27T16:11:01.827" v="1469" actId="1440"/>
          <ac:picMkLst>
            <pc:docMk/>
            <pc:sldMk cId="2116912371" sldId="2893"/>
            <ac:picMk id="10" creationId="{11531057-1B50-4D25-B4AC-7F3FAB2E8672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6:19:58.441" v="1842" actId="166"/>
        <pc:sldMkLst>
          <pc:docMk/>
          <pc:sldMk cId="1529364122" sldId="2894"/>
        </pc:sldMkLst>
        <pc:spChg chg="mod">
          <ac:chgData name="Lucas Jellema" userId="7e183fbb-84e0-44b3-9b03-0792bc8d162b" providerId="ADAL" clId="{E00A2188-8B0B-430A-A469-C10520CE4DF1}" dt="2019-03-27T16:16:13.300" v="1726" actId="1076"/>
          <ac:spMkLst>
            <pc:docMk/>
            <pc:sldMk cId="1529364122" sldId="2894"/>
            <ac:spMk id="7" creationId="{9D3A23F3-E3D3-4DB5-BFE9-8E2B197B81DA}"/>
          </ac:spMkLst>
        </pc:spChg>
        <pc:spChg chg="mod">
          <ac:chgData name="Lucas Jellema" userId="7e183fbb-84e0-44b3-9b03-0792bc8d162b" providerId="ADAL" clId="{E00A2188-8B0B-430A-A469-C10520CE4DF1}" dt="2019-03-27T16:16:13.300" v="1726" actId="1076"/>
          <ac:spMkLst>
            <pc:docMk/>
            <pc:sldMk cId="1529364122" sldId="2894"/>
            <ac:spMk id="8" creationId="{C5DD86B3-8EB7-4D51-92CD-908713C37BA1}"/>
          </ac:spMkLst>
        </pc:spChg>
        <pc:spChg chg="mod ord">
          <ac:chgData name="Lucas Jellema" userId="7e183fbb-84e0-44b3-9b03-0792bc8d162b" providerId="ADAL" clId="{E00A2188-8B0B-430A-A469-C10520CE4DF1}" dt="2019-03-27T16:19:40.504" v="1836" actId="1076"/>
          <ac:spMkLst>
            <pc:docMk/>
            <pc:sldMk cId="1529364122" sldId="2894"/>
            <ac:spMk id="9" creationId="{A4249CE5-486B-492B-80ED-05EBFB9D9FD4}"/>
          </ac:spMkLst>
        </pc:spChg>
        <pc:spChg chg="mod ord">
          <ac:chgData name="Lucas Jellema" userId="7e183fbb-84e0-44b3-9b03-0792bc8d162b" providerId="ADAL" clId="{E00A2188-8B0B-430A-A469-C10520CE4DF1}" dt="2019-03-27T16:19:58.441" v="1842" actId="166"/>
          <ac:spMkLst>
            <pc:docMk/>
            <pc:sldMk cId="1529364122" sldId="2894"/>
            <ac:spMk id="11" creationId="{C5FFB1B5-30EA-439D-BA0A-54ED9092D5E1}"/>
          </ac:spMkLst>
        </pc:spChg>
        <pc:picChg chg="add mod">
          <ac:chgData name="Lucas Jellema" userId="7e183fbb-84e0-44b3-9b03-0792bc8d162b" providerId="ADAL" clId="{E00A2188-8B0B-430A-A469-C10520CE4DF1}" dt="2019-03-27T16:16:13.300" v="1726" actId="1076"/>
          <ac:picMkLst>
            <pc:docMk/>
            <pc:sldMk cId="1529364122" sldId="2894"/>
            <ac:picMk id="5" creationId="{6913A134-F1C4-4D71-914F-A93B03B2D723}"/>
          </ac:picMkLst>
        </pc:picChg>
        <pc:picChg chg="del">
          <ac:chgData name="Lucas Jellema" userId="7e183fbb-84e0-44b3-9b03-0792bc8d162b" providerId="ADAL" clId="{E00A2188-8B0B-430A-A469-C10520CE4DF1}" dt="2019-03-27T16:13:43.519" v="1644" actId="478"/>
          <ac:picMkLst>
            <pc:docMk/>
            <pc:sldMk cId="1529364122" sldId="2894"/>
            <ac:picMk id="6" creationId="{8241923B-1298-4614-973D-372020031DA9}"/>
          </ac:picMkLst>
        </pc:picChg>
        <pc:picChg chg="del">
          <ac:chgData name="Lucas Jellema" userId="7e183fbb-84e0-44b3-9b03-0792bc8d162b" providerId="ADAL" clId="{E00A2188-8B0B-430A-A469-C10520CE4DF1}" dt="2019-03-27T16:13:55.647" v="1650" actId="478"/>
          <ac:picMkLst>
            <pc:docMk/>
            <pc:sldMk cId="1529364122" sldId="2894"/>
            <ac:picMk id="10" creationId="{11531057-1B50-4D25-B4AC-7F3FAB2E8672}"/>
          </ac:picMkLst>
        </pc:picChg>
        <pc:picChg chg="add mod">
          <ac:chgData name="Lucas Jellema" userId="7e183fbb-84e0-44b3-9b03-0792bc8d162b" providerId="ADAL" clId="{E00A2188-8B0B-430A-A469-C10520CE4DF1}" dt="2019-03-27T16:16:48.834" v="1735" actId="1076"/>
          <ac:picMkLst>
            <pc:docMk/>
            <pc:sldMk cId="1529364122" sldId="2894"/>
            <ac:picMk id="12" creationId="{9F3C1BC5-4598-4DDB-9835-96D24043EBE6}"/>
          </ac:picMkLst>
        </pc:picChg>
        <pc:picChg chg="add mod">
          <ac:chgData name="Lucas Jellema" userId="7e183fbb-84e0-44b3-9b03-0792bc8d162b" providerId="ADAL" clId="{E00A2188-8B0B-430A-A469-C10520CE4DF1}" dt="2019-03-27T16:16:30.618" v="1732" actId="1076"/>
          <ac:picMkLst>
            <pc:docMk/>
            <pc:sldMk cId="1529364122" sldId="2894"/>
            <ac:picMk id="13" creationId="{628CB75E-195E-413C-9698-FE48F5D866D4}"/>
          </ac:picMkLst>
        </pc:picChg>
        <pc:picChg chg="add mod">
          <ac:chgData name="Lucas Jellema" userId="7e183fbb-84e0-44b3-9b03-0792bc8d162b" providerId="ADAL" clId="{E00A2188-8B0B-430A-A469-C10520CE4DF1}" dt="2019-03-27T16:19:42.875" v="1837" actId="1076"/>
          <ac:picMkLst>
            <pc:docMk/>
            <pc:sldMk cId="1529364122" sldId="2894"/>
            <ac:picMk id="19" creationId="{E3FB6738-97DD-4D5D-862A-61DE938D3BCD}"/>
          </ac:picMkLst>
        </pc:picChg>
        <pc:picChg chg="add mod">
          <ac:chgData name="Lucas Jellema" userId="7e183fbb-84e0-44b3-9b03-0792bc8d162b" providerId="ADAL" clId="{E00A2188-8B0B-430A-A469-C10520CE4DF1}" dt="2019-03-27T16:19:48.280" v="1839" actId="1440"/>
          <ac:picMkLst>
            <pc:docMk/>
            <pc:sldMk cId="1529364122" sldId="2894"/>
            <ac:picMk id="20" creationId="{25FF2266-FFB9-4481-B7DD-178C5ECCD18E}"/>
          </ac:picMkLst>
        </pc:picChg>
        <pc:cxnChg chg="add mod">
          <ac:chgData name="Lucas Jellema" userId="7e183fbb-84e0-44b3-9b03-0792bc8d162b" providerId="ADAL" clId="{E00A2188-8B0B-430A-A469-C10520CE4DF1}" dt="2019-03-27T16:17:13.205" v="1738" actId="1582"/>
          <ac:cxnSpMkLst>
            <pc:docMk/>
            <pc:sldMk cId="1529364122" sldId="2894"/>
            <ac:cxnSpMk id="15" creationId="{45F6DC5F-B0CF-4F1A-AD6A-D9C9A5ACFE14}"/>
          </ac:cxnSpMkLst>
        </pc:cxnChg>
        <pc:cxnChg chg="add mod">
          <ac:chgData name="Lucas Jellema" userId="7e183fbb-84e0-44b3-9b03-0792bc8d162b" providerId="ADAL" clId="{E00A2188-8B0B-430A-A469-C10520CE4DF1}" dt="2019-03-27T16:17:13.205" v="1738" actId="1582"/>
          <ac:cxnSpMkLst>
            <pc:docMk/>
            <pc:sldMk cId="1529364122" sldId="2894"/>
            <ac:cxnSpMk id="17" creationId="{A5F687C2-0296-4FF7-9355-575C61E4AB75}"/>
          </ac:cxnSpMkLst>
        </pc:cxnChg>
      </pc:sldChg>
      <pc:sldChg chg="add del">
        <pc:chgData name="Lucas Jellema" userId="7e183fbb-84e0-44b3-9b03-0792bc8d162b" providerId="ADAL" clId="{E00A2188-8B0B-430A-A469-C10520CE4DF1}" dt="2019-03-27T16:20:26.499" v="1845" actId="2696"/>
        <pc:sldMkLst>
          <pc:docMk/>
          <pc:sldMk cId="3041085445" sldId="2895"/>
        </pc:sldMkLst>
      </pc:sldChg>
      <pc:sldChg chg="addSp delSp modSp add">
        <pc:chgData name="Lucas Jellema" userId="7e183fbb-84e0-44b3-9b03-0792bc8d162b" providerId="ADAL" clId="{E00A2188-8B0B-430A-A469-C10520CE4DF1}" dt="2019-03-27T16:36:15.775" v="2233" actId="14100"/>
        <pc:sldMkLst>
          <pc:docMk/>
          <pc:sldMk cId="308669111" sldId="2896"/>
        </pc:sldMkLst>
        <pc:spChg chg="del">
          <ac:chgData name="Lucas Jellema" userId="7e183fbb-84e0-44b3-9b03-0792bc8d162b" providerId="ADAL" clId="{E00A2188-8B0B-430A-A469-C10520CE4DF1}" dt="2019-03-27T16:21:39.066" v="1849"/>
          <ac:spMkLst>
            <pc:docMk/>
            <pc:sldMk cId="308669111" sldId="2896"/>
            <ac:spMk id="3" creationId="{4BAFDC6C-1BFB-4F64-ADB1-F6EBFF944544}"/>
          </ac:spMkLst>
        </pc:spChg>
        <pc:spChg chg="mod">
          <ac:chgData name="Lucas Jellema" userId="7e183fbb-84e0-44b3-9b03-0792bc8d162b" providerId="ADAL" clId="{E00A2188-8B0B-430A-A469-C10520CE4DF1}" dt="2019-03-27T16:23:39.204" v="1923" actId="1076"/>
          <ac:spMkLst>
            <pc:docMk/>
            <pc:sldMk cId="308669111" sldId="2896"/>
            <ac:spMk id="7" creationId="{9D3A23F3-E3D3-4DB5-BFE9-8E2B197B81DA}"/>
          </ac:spMkLst>
        </pc:spChg>
        <pc:spChg chg="mod">
          <ac:chgData name="Lucas Jellema" userId="7e183fbb-84e0-44b3-9b03-0792bc8d162b" providerId="ADAL" clId="{E00A2188-8B0B-430A-A469-C10520CE4DF1}" dt="2019-03-27T16:24:46.295" v="2040" actId="14100"/>
          <ac:spMkLst>
            <pc:docMk/>
            <pc:sldMk cId="308669111" sldId="2896"/>
            <ac:spMk id="8" creationId="{C5DD86B3-8EB7-4D51-92CD-908713C37BA1}"/>
          </ac:spMkLst>
        </pc:spChg>
        <pc:spChg chg="mod ord">
          <ac:chgData name="Lucas Jellema" userId="7e183fbb-84e0-44b3-9b03-0792bc8d162b" providerId="ADAL" clId="{E00A2188-8B0B-430A-A469-C10520CE4DF1}" dt="2019-03-27T16:23:34.985" v="1922" actId="1076"/>
          <ac:spMkLst>
            <pc:docMk/>
            <pc:sldMk cId="308669111" sldId="2896"/>
            <ac:spMk id="9" creationId="{A4249CE5-486B-492B-80ED-05EBFB9D9FD4}"/>
          </ac:spMkLst>
        </pc:spChg>
        <pc:spChg chg="del">
          <ac:chgData name="Lucas Jellema" userId="7e183fbb-84e0-44b3-9b03-0792bc8d162b" providerId="ADAL" clId="{E00A2188-8B0B-430A-A469-C10520CE4DF1}" dt="2019-03-27T16:23:07.696" v="1912" actId="478"/>
          <ac:spMkLst>
            <pc:docMk/>
            <pc:sldMk cId="308669111" sldId="2896"/>
            <ac:spMk id="11" creationId="{C5FFB1B5-30EA-439D-BA0A-54ED9092D5E1}"/>
          </ac:spMkLst>
        </pc:spChg>
        <pc:spChg chg="add mod">
          <ac:chgData name="Lucas Jellema" userId="7e183fbb-84e0-44b3-9b03-0792bc8d162b" providerId="ADAL" clId="{E00A2188-8B0B-430A-A469-C10520CE4DF1}" dt="2019-03-27T16:36:15.775" v="2233" actId="14100"/>
          <ac:spMkLst>
            <pc:docMk/>
            <pc:sldMk cId="308669111" sldId="2896"/>
            <ac:spMk id="21" creationId="{25C75A11-CE1A-419F-AB34-7D1E509CD9E5}"/>
          </ac:spMkLst>
        </pc:spChg>
        <pc:picChg chg="del">
          <ac:chgData name="Lucas Jellema" userId="7e183fbb-84e0-44b3-9b03-0792bc8d162b" providerId="ADAL" clId="{E00A2188-8B0B-430A-A469-C10520CE4DF1}" dt="2019-03-27T16:21:32.924" v="1846" actId="478"/>
          <ac:picMkLst>
            <pc:docMk/>
            <pc:sldMk cId="308669111" sldId="2896"/>
            <ac:picMk id="5" creationId="{6913A134-F1C4-4D71-914F-A93B03B2D723}"/>
          </ac:picMkLst>
        </pc:picChg>
        <pc:picChg chg="add del">
          <ac:chgData name="Lucas Jellema" userId="7e183fbb-84e0-44b3-9b03-0792bc8d162b" providerId="ADAL" clId="{E00A2188-8B0B-430A-A469-C10520CE4DF1}" dt="2019-03-27T16:21:36.388" v="1848" actId="478"/>
          <ac:picMkLst>
            <pc:docMk/>
            <pc:sldMk cId="308669111" sldId="2896"/>
            <ac:picMk id="6" creationId="{F1CD12B7-37CD-43E6-971B-E3791C436F9E}"/>
          </ac:picMkLst>
        </pc:picChg>
        <pc:picChg chg="del">
          <ac:chgData name="Lucas Jellema" userId="7e183fbb-84e0-44b3-9b03-0792bc8d162b" providerId="ADAL" clId="{E00A2188-8B0B-430A-A469-C10520CE4DF1}" dt="2019-03-27T16:22:59.050" v="1910" actId="478"/>
          <ac:picMkLst>
            <pc:docMk/>
            <pc:sldMk cId="308669111" sldId="2896"/>
            <ac:picMk id="12" creationId="{9F3C1BC5-4598-4DDB-9835-96D24043EBE6}"/>
          </ac:picMkLst>
        </pc:picChg>
        <pc:picChg chg="del">
          <ac:chgData name="Lucas Jellema" userId="7e183fbb-84e0-44b3-9b03-0792bc8d162b" providerId="ADAL" clId="{E00A2188-8B0B-430A-A469-C10520CE4DF1}" dt="2019-03-27T16:22:46.048" v="1904" actId="478"/>
          <ac:picMkLst>
            <pc:docMk/>
            <pc:sldMk cId="308669111" sldId="2896"/>
            <ac:picMk id="13" creationId="{628CB75E-195E-413C-9698-FE48F5D866D4}"/>
          </ac:picMkLst>
        </pc:picChg>
        <pc:picChg chg="add mod">
          <ac:chgData name="Lucas Jellema" userId="7e183fbb-84e0-44b3-9b03-0792bc8d162b" providerId="ADAL" clId="{E00A2188-8B0B-430A-A469-C10520CE4DF1}" dt="2019-03-27T16:23:14.642" v="1915" actId="1440"/>
          <ac:picMkLst>
            <pc:docMk/>
            <pc:sldMk cId="308669111" sldId="2896"/>
            <ac:picMk id="14" creationId="{481B90B9-9F81-455C-B237-B6BE0902C771}"/>
          </ac:picMkLst>
        </pc:picChg>
        <pc:picChg chg="add mod">
          <ac:chgData name="Lucas Jellema" userId="7e183fbb-84e0-44b3-9b03-0792bc8d162b" providerId="ADAL" clId="{E00A2188-8B0B-430A-A469-C10520CE4DF1}" dt="2019-03-27T16:23:22.420" v="1918" actId="1076"/>
          <ac:picMkLst>
            <pc:docMk/>
            <pc:sldMk cId="308669111" sldId="2896"/>
            <ac:picMk id="16" creationId="{F89C495B-7CB9-4CFB-A2E3-C5ED8E576DCF}"/>
          </ac:picMkLst>
        </pc:picChg>
        <pc:picChg chg="del">
          <ac:chgData name="Lucas Jellema" userId="7e183fbb-84e0-44b3-9b03-0792bc8d162b" providerId="ADAL" clId="{E00A2188-8B0B-430A-A469-C10520CE4DF1}" dt="2019-03-27T16:23:07.696" v="1912" actId="478"/>
          <ac:picMkLst>
            <pc:docMk/>
            <pc:sldMk cId="308669111" sldId="2896"/>
            <ac:picMk id="19" creationId="{E3FB6738-97DD-4D5D-862A-61DE938D3BCD}"/>
          </ac:picMkLst>
        </pc:picChg>
        <pc:picChg chg="del">
          <ac:chgData name="Lucas Jellema" userId="7e183fbb-84e0-44b3-9b03-0792bc8d162b" providerId="ADAL" clId="{E00A2188-8B0B-430A-A469-C10520CE4DF1}" dt="2019-03-27T16:23:07.696" v="1912" actId="478"/>
          <ac:picMkLst>
            <pc:docMk/>
            <pc:sldMk cId="308669111" sldId="2896"/>
            <ac:picMk id="20" creationId="{25FF2266-FFB9-4481-B7DD-178C5ECCD18E}"/>
          </ac:picMkLst>
        </pc:picChg>
        <pc:cxnChg chg="del mod">
          <ac:chgData name="Lucas Jellema" userId="7e183fbb-84e0-44b3-9b03-0792bc8d162b" providerId="ADAL" clId="{E00A2188-8B0B-430A-A469-C10520CE4DF1}" dt="2019-03-27T16:22:57.530" v="1909" actId="478"/>
          <ac:cxnSpMkLst>
            <pc:docMk/>
            <pc:sldMk cId="308669111" sldId="2896"/>
            <ac:cxnSpMk id="15" creationId="{45F6DC5F-B0CF-4F1A-AD6A-D9C9A5ACFE14}"/>
          </ac:cxnSpMkLst>
        </pc:cxnChg>
        <pc:cxnChg chg="del mod">
          <ac:chgData name="Lucas Jellema" userId="7e183fbb-84e0-44b3-9b03-0792bc8d162b" providerId="ADAL" clId="{E00A2188-8B0B-430A-A469-C10520CE4DF1}" dt="2019-03-27T16:23:01.150" v="1911" actId="478"/>
          <ac:cxnSpMkLst>
            <pc:docMk/>
            <pc:sldMk cId="308669111" sldId="2896"/>
            <ac:cxnSpMk id="17" creationId="{A5F687C2-0296-4FF7-9355-575C61E4AB75}"/>
          </ac:cxnSpMkLst>
        </pc:cxnChg>
      </pc:sldChg>
      <pc:sldChg chg="addSp delSp modSp add">
        <pc:chgData name="Lucas Jellema" userId="7e183fbb-84e0-44b3-9b03-0792bc8d162b" providerId="ADAL" clId="{E00A2188-8B0B-430A-A469-C10520CE4DF1}" dt="2019-03-27T16:26:59.913" v="2153" actId="20577"/>
        <pc:sldMkLst>
          <pc:docMk/>
          <pc:sldMk cId="3716641187" sldId="2897"/>
        </pc:sldMkLst>
        <pc:spChg chg="add del mod">
          <ac:chgData name="Lucas Jellema" userId="7e183fbb-84e0-44b3-9b03-0792bc8d162b" providerId="ADAL" clId="{E00A2188-8B0B-430A-A469-C10520CE4DF1}" dt="2019-03-27T16:26:18.277" v="2111" actId="478"/>
          <ac:spMkLst>
            <pc:docMk/>
            <pc:sldMk cId="3716641187" sldId="2897"/>
            <ac:spMk id="5" creationId="{849D9416-E79B-40F3-A288-C9AE34B0B3A4}"/>
          </ac:spMkLst>
        </pc:spChg>
        <pc:spChg chg="mod">
          <ac:chgData name="Lucas Jellema" userId="7e183fbb-84e0-44b3-9b03-0792bc8d162b" providerId="ADAL" clId="{E00A2188-8B0B-430A-A469-C10520CE4DF1}" dt="2019-03-27T16:26:59.913" v="2153" actId="20577"/>
          <ac:spMkLst>
            <pc:docMk/>
            <pc:sldMk cId="3716641187" sldId="2897"/>
            <ac:spMk id="7" creationId="{9D3A23F3-E3D3-4DB5-BFE9-8E2B197B81DA}"/>
          </ac:spMkLst>
        </pc:spChg>
        <pc:spChg chg="del">
          <ac:chgData name="Lucas Jellema" userId="7e183fbb-84e0-44b3-9b03-0792bc8d162b" providerId="ADAL" clId="{E00A2188-8B0B-430A-A469-C10520CE4DF1}" dt="2019-03-27T16:26:30.086" v="2115" actId="478"/>
          <ac:spMkLst>
            <pc:docMk/>
            <pc:sldMk cId="3716641187" sldId="2897"/>
            <ac:spMk id="8" creationId="{C5DD86B3-8EB7-4D51-92CD-908713C37BA1}"/>
          </ac:spMkLst>
        </pc:spChg>
        <pc:spChg chg="del">
          <ac:chgData name="Lucas Jellema" userId="7e183fbb-84e0-44b3-9b03-0792bc8d162b" providerId="ADAL" clId="{E00A2188-8B0B-430A-A469-C10520CE4DF1}" dt="2019-03-27T16:25:01.247" v="2043" actId="478"/>
          <ac:spMkLst>
            <pc:docMk/>
            <pc:sldMk cId="3716641187" sldId="2897"/>
            <ac:spMk id="9" creationId="{A4249CE5-486B-492B-80ED-05EBFB9D9FD4}"/>
          </ac:spMkLst>
        </pc:spChg>
        <pc:picChg chg="add mod ord">
          <ac:chgData name="Lucas Jellema" userId="7e183fbb-84e0-44b3-9b03-0792bc8d162b" providerId="ADAL" clId="{E00A2188-8B0B-430A-A469-C10520CE4DF1}" dt="2019-03-27T16:26:24.236" v="2114" actId="1076"/>
          <ac:picMkLst>
            <pc:docMk/>
            <pc:sldMk cId="3716641187" sldId="2897"/>
            <ac:picMk id="6" creationId="{AB5B69D7-A72F-4A81-9115-F776A05A54A4}"/>
          </ac:picMkLst>
        </pc:picChg>
        <pc:picChg chg="del">
          <ac:chgData name="Lucas Jellema" userId="7e183fbb-84e0-44b3-9b03-0792bc8d162b" providerId="ADAL" clId="{E00A2188-8B0B-430A-A469-C10520CE4DF1}" dt="2019-03-27T16:25:33.448" v="2106" actId="478"/>
          <ac:picMkLst>
            <pc:docMk/>
            <pc:sldMk cId="3716641187" sldId="2897"/>
            <ac:picMk id="14" creationId="{481B90B9-9F81-455C-B237-B6BE0902C771}"/>
          </ac:picMkLst>
        </pc:picChg>
        <pc:picChg chg="del">
          <ac:chgData name="Lucas Jellema" userId="7e183fbb-84e0-44b3-9b03-0792bc8d162b" providerId="ADAL" clId="{E00A2188-8B0B-430A-A469-C10520CE4DF1}" dt="2019-03-27T16:24:58.368" v="2042" actId="478"/>
          <ac:picMkLst>
            <pc:docMk/>
            <pc:sldMk cId="3716641187" sldId="2897"/>
            <ac:picMk id="16" creationId="{F89C495B-7CB9-4CFB-A2E3-C5ED8E576DCF}"/>
          </ac:picMkLst>
        </pc:picChg>
      </pc:sldChg>
      <pc:sldChg chg="addSp delSp modSp add">
        <pc:chgData name="Lucas Jellema" userId="7e183fbb-84e0-44b3-9b03-0792bc8d162b" providerId="ADAL" clId="{E00A2188-8B0B-430A-A469-C10520CE4DF1}" dt="2019-03-27T16:29:39.488" v="2161" actId="1440"/>
        <pc:sldMkLst>
          <pc:docMk/>
          <pc:sldMk cId="3300716104" sldId="2898"/>
        </pc:sldMkLst>
        <pc:spChg chg="mod">
          <ac:chgData name="Lucas Jellema" userId="7e183fbb-84e0-44b3-9b03-0792bc8d162b" providerId="ADAL" clId="{E00A2188-8B0B-430A-A469-C10520CE4DF1}" dt="2019-03-27T16:26:53.845" v="2149" actId="20577"/>
          <ac:spMkLst>
            <pc:docMk/>
            <pc:sldMk cId="3300716104" sldId="2898"/>
            <ac:spMk id="7" creationId="{9D3A23F3-E3D3-4DB5-BFE9-8E2B197B81DA}"/>
          </ac:spMkLst>
        </pc:spChg>
        <pc:picChg chg="add mod ord">
          <ac:chgData name="Lucas Jellema" userId="7e183fbb-84e0-44b3-9b03-0792bc8d162b" providerId="ADAL" clId="{E00A2188-8B0B-430A-A469-C10520CE4DF1}" dt="2019-03-27T16:29:39.488" v="2161" actId="1440"/>
          <ac:picMkLst>
            <pc:docMk/>
            <pc:sldMk cId="3300716104" sldId="2898"/>
            <ac:picMk id="3" creationId="{05A8E9AD-410D-421C-9B2F-1597B3A2117A}"/>
          </ac:picMkLst>
        </pc:picChg>
        <pc:picChg chg="del">
          <ac:chgData name="Lucas Jellema" userId="7e183fbb-84e0-44b3-9b03-0792bc8d162b" providerId="ADAL" clId="{E00A2188-8B0B-430A-A469-C10520CE4DF1}" dt="2019-03-27T16:27:03.609" v="2154" actId="478"/>
          <ac:picMkLst>
            <pc:docMk/>
            <pc:sldMk cId="3300716104" sldId="2898"/>
            <ac:picMk id="6" creationId="{AB5B69D7-A72F-4A81-9115-F776A05A54A4}"/>
          </ac:picMkLst>
        </pc:picChg>
      </pc:sldChg>
    </pc:docChg>
  </pc:docChgLst>
  <pc:docChgLst>
    <pc:chgData name="Lucas Jellema" userId="7e183fbb-84e0-44b3-9b03-0792bc8d162b" providerId="ADAL" clId="{76844F2F-0197-4CCF-B5BD-436FDCFE3E68}"/>
    <pc:docChg chg="undo custSel addSld delSld modSld sldOrd modSection">
      <pc:chgData name="Lucas Jellema" userId="7e183fbb-84e0-44b3-9b03-0792bc8d162b" providerId="ADAL" clId="{76844F2F-0197-4CCF-B5BD-436FDCFE3E68}" dt="2019-03-25T08:11:37.020" v="2873" actId="20577"/>
      <pc:docMkLst>
        <pc:docMk/>
      </pc:docMkLst>
      <pc:sldChg chg="addSp modSp">
        <pc:chgData name="Lucas Jellema" userId="7e183fbb-84e0-44b3-9b03-0792bc8d162b" providerId="ADAL" clId="{76844F2F-0197-4CCF-B5BD-436FDCFE3E68}" dt="2019-03-25T07:58:34.686" v="2380" actId="1076"/>
        <pc:sldMkLst>
          <pc:docMk/>
          <pc:sldMk cId="382961870" sldId="497"/>
        </pc:sldMkLst>
        <pc:spChg chg="mod">
          <ac:chgData name="Lucas Jellema" userId="7e183fbb-84e0-44b3-9b03-0792bc8d162b" providerId="ADAL" clId="{76844F2F-0197-4CCF-B5BD-436FDCFE3E68}" dt="2019-03-24T21:37:53.983" v="2" actId="5793"/>
          <ac:spMkLst>
            <pc:docMk/>
            <pc:sldMk cId="382961870" sldId="497"/>
            <ac:spMk id="6" creationId="{00000000-0000-0000-0000-000000000000}"/>
          </ac:spMkLst>
        </pc:spChg>
        <pc:spChg chg="mod">
          <ac:chgData name="Lucas Jellema" userId="7e183fbb-84e0-44b3-9b03-0792bc8d162b" providerId="ADAL" clId="{76844F2F-0197-4CCF-B5BD-436FDCFE3E68}" dt="2019-03-25T07:58:27.731" v="2379" actId="20577"/>
          <ac:spMkLst>
            <pc:docMk/>
            <pc:sldMk cId="382961870" sldId="497"/>
            <ac:spMk id="48" creationId="{00000000-0000-0000-0000-000000000000}"/>
          </ac:spMkLst>
        </pc:spChg>
        <pc:picChg chg="add mod">
          <ac:chgData name="Lucas Jellema" userId="7e183fbb-84e0-44b3-9b03-0792bc8d162b" providerId="ADAL" clId="{76844F2F-0197-4CCF-B5BD-436FDCFE3E68}" dt="2019-03-25T07:58:34.686" v="2380" actId="1076"/>
          <ac:picMkLst>
            <pc:docMk/>
            <pc:sldMk cId="382961870" sldId="497"/>
            <ac:picMk id="9" creationId="{435DA683-2011-4126-8B33-30FBFE557DDB}"/>
          </ac:picMkLst>
        </pc:picChg>
      </pc:sldChg>
      <pc:sldChg chg="add">
        <pc:chgData name="Lucas Jellema" userId="7e183fbb-84e0-44b3-9b03-0792bc8d162b" providerId="ADAL" clId="{76844F2F-0197-4CCF-B5BD-436FDCFE3E68}" dt="2019-03-25T07:52:16.745" v="2345"/>
        <pc:sldMkLst>
          <pc:docMk/>
          <pc:sldMk cId="4048099687" sldId="504"/>
        </pc:sldMkLst>
      </pc:sldChg>
      <pc:sldChg chg="add">
        <pc:chgData name="Lucas Jellema" userId="7e183fbb-84e0-44b3-9b03-0792bc8d162b" providerId="ADAL" clId="{76844F2F-0197-4CCF-B5BD-436FDCFE3E68}" dt="2019-03-25T07:52:16.745" v="2345"/>
        <pc:sldMkLst>
          <pc:docMk/>
          <pc:sldMk cId="3881794405" sldId="505"/>
        </pc:sldMkLst>
      </pc:sldChg>
      <pc:sldChg chg="add">
        <pc:chgData name="Lucas Jellema" userId="7e183fbb-84e0-44b3-9b03-0792bc8d162b" providerId="ADAL" clId="{76844F2F-0197-4CCF-B5BD-436FDCFE3E68}" dt="2019-03-25T07:52:16.745" v="2345"/>
        <pc:sldMkLst>
          <pc:docMk/>
          <pc:sldMk cId="2750889416" sldId="506"/>
        </pc:sldMkLst>
      </pc:sldChg>
      <pc:sldChg chg="add">
        <pc:chgData name="Lucas Jellema" userId="7e183fbb-84e0-44b3-9b03-0792bc8d162b" providerId="ADAL" clId="{76844F2F-0197-4CCF-B5BD-436FDCFE3E68}" dt="2019-03-25T07:52:16.745" v="2345"/>
        <pc:sldMkLst>
          <pc:docMk/>
          <pc:sldMk cId="3379262692" sldId="508"/>
        </pc:sldMkLst>
      </pc:sldChg>
      <pc:sldChg chg="addSp modSp add modAnim">
        <pc:chgData name="Lucas Jellema" userId="7e183fbb-84e0-44b3-9b03-0792bc8d162b" providerId="ADAL" clId="{76844F2F-0197-4CCF-B5BD-436FDCFE3E68}" dt="2019-03-25T07:56:49.714" v="2350"/>
        <pc:sldMkLst>
          <pc:docMk/>
          <pc:sldMk cId="3095432002" sldId="513"/>
        </pc:sldMkLst>
        <pc:spChg chg="add mod">
          <ac:chgData name="Lucas Jellema" userId="7e183fbb-84e0-44b3-9b03-0792bc8d162b" providerId="ADAL" clId="{76844F2F-0197-4CCF-B5BD-436FDCFE3E68}" dt="2019-03-25T07:56:40.114" v="2349" actId="1076"/>
          <ac:spMkLst>
            <pc:docMk/>
            <pc:sldMk cId="3095432002" sldId="513"/>
            <ac:spMk id="11" creationId="{3A6E06DB-046D-4B94-A328-9506A42D0F49}"/>
          </ac:spMkLst>
        </pc:spChg>
      </pc:sldChg>
      <pc:sldChg chg="addSp delSp modSp add">
        <pc:chgData name="Lucas Jellema" userId="7e183fbb-84e0-44b3-9b03-0792bc8d162b" providerId="ADAL" clId="{76844F2F-0197-4CCF-B5BD-436FDCFE3E68}" dt="2019-03-25T07:44:35.916" v="2339" actId="1035"/>
        <pc:sldMkLst>
          <pc:docMk/>
          <pc:sldMk cId="3231494577" sldId="519"/>
        </pc:sldMkLst>
        <pc:picChg chg="del">
          <ac:chgData name="Lucas Jellema" userId="7e183fbb-84e0-44b3-9b03-0792bc8d162b" providerId="ADAL" clId="{76844F2F-0197-4CCF-B5BD-436FDCFE3E68}" dt="2019-03-25T07:44:30.546" v="2336" actId="478"/>
          <ac:picMkLst>
            <pc:docMk/>
            <pc:sldMk cId="3231494577" sldId="519"/>
            <ac:picMk id="6" creationId="{EA12835F-ED29-43F1-8107-62B46D785C05}"/>
          </ac:picMkLst>
        </pc:picChg>
        <pc:picChg chg="add mod">
          <ac:chgData name="Lucas Jellema" userId="7e183fbb-84e0-44b3-9b03-0792bc8d162b" providerId="ADAL" clId="{76844F2F-0197-4CCF-B5BD-436FDCFE3E68}" dt="2019-03-25T07:44:35.916" v="2339" actId="1035"/>
          <ac:picMkLst>
            <pc:docMk/>
            <pc:sldMk cId="3231494577" sldId="519"/>
            <ac:picMk id="7" creationId="{0AECE280-BDA6-4C5A-840D-60F01DF49855}"/>
          </ac:picMkLst>
        </pc:picChg>
      </pc:sldChg>
      <pc:sldChg chg="add">
        <pc:chgData name="Lucas Jellema" userId="7e183fbb-84e0-44b3-9b03-0792bc8d162b" providerId="ADAL" clId="{76844F2F-0197-4CCF-B5BD-436FDCFE3E68}" dt="2019-03-25T08:09:07.158" v="2844"/>
        <pc:sldMkLst>
          <pc:docMk/>
          <pc:sldMk cId="3165701321" sldId="578"/>
        </pc:sldMkLst>
      </pc:sldChg>
      <pc:sldChg chg="add">
        <pc:chgData name="Lucas Jellema" userId="7e183fbb-84e0-44b3-9b03-0792bc8d162b" providerId="ADAL" clId="{76844F2F-0197-4CCF-B5BD-436FDCFE3E68}" dt="2019-03-25T07:47:12.697" v="2341"/>
        <pc:sldMkLst>
          <pc:docMk/>
          <pc:sldMk cId="849509935" sldId="2786"/>
        </pc:sldMkLst>
      </pc:sldChg>
      <pc:sldChg chg="add modTransition">
        <pc:chgData name="Lucas Jellema" userId="7e183fbb-84e0-44b3-9b03-0792bc8d162b" providerId="ADAL" clId="{76844F2F-0197-4CCF-B5BD-436FDCFE3E68}" dt="2019-03-25T07:49:28.105" v="2344"/>
        <pc:sldMkLst>
          <pc:docMk/>
          <pc:sldMk cId="1132302619" sldId="2789"/>
        </pc:sldMkLst>
      </pc:sldChg>
      <pc:sldChg chg="modSp add modAnim">
        <pc:chgData name="Lucas Jellema" userId="7e183fbb-84e0-44b3-9b03-0792bc8d162b" providerId="ADAL" clId="{76844F2F-0197-4CCF-B5BD-436FDCFE3E68}" dt="2019-03-25T06:59:54.319" v="1160" actId="20577"/>
        <pc:sldMkLst>
          <pc:docMk/>
          <pc:sldMk cId="4117790979" sldId="2828"/>
        </pc:sldMkLst>
        <pc:spChg chg="mod">
          <ac:chgData name="Lucas Jellema" userId="7e183fbb-84e0-44b3-9b03-0792bc8d162b" providerId="ADAL" clId="{76844F2F-0197-4CCF-B5BD-436FDCFE3E68}" dt="2019-03-25T06:58:49.407" v="1026" actId="20577"/>
          <ac:spMkLst>
            <pc:docMk/>
            <pc:sldMk cId="4117790979" sldId="2828"/>
            <ac:spMk id="4" creationId="{E40A0D94-B6C9-4075-9216-2BF6FF8D3F4B}"/>
          </ac:spMkLst>
        </pc:spChg>
        <pc:spChg chg="mod">
          <ac:chgData name="Lucas Jellema" userId="7e183fbb-84e0-44b3-9b03-0792bc8d162b" providerId="ADAL" clId="{76844F2F-0197-4CCF-B5BD-436FDCFE3E68}" dt="2019-03-25T06:59:54.319" v="1160" actId="20577"/>
          <ac:spMkLst>
            <pc:docMk/>
            <pc:sldMk cId="4117790979" sldId="2828"/>
            <ac:spMk id="5" creationId="{EBA9A2D7-8755-4B45-9234-F75A2DAE8CA4}"/>
          </ac:spMkLst>
        </pc:spChg>
      </pc:sldChg>
      <pc:sldChg chg="delSp modSp add">
        <pc:chgData name="Lucas Jellema" userId="7e183fbb-84e0-44b3-9b03-0792bc8d162b" providerId="ADAL" clId="{76844F2F-0197-4CCF-B5BD-436FDCFE3E68}" dt="2019-03-25T07:04:12.453" v="1755" actId="1035"/>
        <pc:sldMkLst>
          <pc:docMk/>
          <pc:sldMk cId="4118734756" sldId="2831"/>
        </pc:sldMkLst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5" creationId="{BE2C4167-5E37-4696-A1EB-B9A10E073C5F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6" creationId="{E33FEA80-29B9-47A5-883D-D341DF14B657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7" creationId="{001F0AA9-3C2F-4107-9A33-0C3C089EF473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8" creationId="{A8D5E5BC-CA65-45C9-AB58-27F8F8899C20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1" creationId="{6578317B-749F-48D6-AEA1-01D5EBF0F30D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2" creationId="{5C2FB4A9-F9A3-4BB3-B17F-B71CC6756F3A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3" creationId="{BC011DD3-C39B-413A-8866-CA8389328563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4" creationId="{CFCCEC8A-6DA9-410D-994D-2F8849771B91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5" creationId="{AB14B637-6B16-4B98-A4A9-607AB72C01D1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6" creationId="{B515987B-4C90-432E-A4D8-15008CD1E461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7" creationId="{74DEC6E8-E2A5-4DE7-A86D-27C244843F49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8" creationId="{A05EAC26-F26C-495C-B45C-928CE12DA79D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19" creationId="{B511F96C-A13F-41FD-A270-9BC6693E792F}"/>
          </ac:spMkLst>
        </pc:spChg>
        <pc:spChg chg="mod">
          <ac:chgData name="Lucas Jellema" userId="7e183fbb-84e0-44b3-9b03-0792bc8d162b" providerId="ADAL" clId="{76844F2F-0197-4CCF-B5BD-436FDCFE3E68}" dt="2019-03-25T07:04:12.453" v="1755" actId="1035"/>
          <ac:spMkLst>
            <pc:docMk/>
            <pc:sldMk cId="4118734756" sldId="2831"/>
            <ac:spMk id="20" creationId="{EEFD44DE-AB3C-4C0B-8512-FC2BDC3DF42F}"/>
          </ac:spMkLst>
        </pc:spChg>
        <pc:picChg chg="del">
          <ac:chgData name="Lucas Jellema" userId="7e183fbb-84e0-44b3-9b03-0792bc8d162b" providerId="ADAL" clId="{76844F2F-0197-4CCF-B5BD-436FDCFE3E68}" dt="2019-03-25T07:04:02.872" v="1712" actId="478"/>
          <ac:picMkLst>
            <pc:docMk/>
            <pc:sldMk cId="4118734756" sldId="2831"/>
            <ac:picMk id="2049" creationId="{E4FF413C-3E10-42B7-B8FD-48331D9835AC}"/>
          </ac:picMkLst>
        </pc:picChg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3367749169" sldId="2833"/>
        </pc:sldMkLst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1282659780" sldId="2834"/>
        </pc:sldMkLst>
      </pc:sldChg>
      <pc:sldChg chg="addSp delSp modSp add modAnim">
        <pc:chgData name="Lucas Jellema" userId="7e183fbb-84e0-44b3-9b03-0792bc8d162b" providerId="ADAL" clId="{76844F2F-0197-4CCF-B5BD-436FDCFE3E68}" dt="2019-03-25T08:10:31.358" v="2850"/>
        <pc:sldMkLst>
          <pc:docMk/>
          <pc:sldMk cId="4291175345" sldId="2835"/>
        </pc:sldMkLst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5" creationId="{BE2C4167-5E37-4696-A1EB-B9A10E073C5F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6" creationId="{E33FEA80-29B9-47A5-883D-D341DF14B657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7" creationId="{001F0AA9-3C2F-4107-9A33-0C3C089EF473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8" creationId="{A8D5E5BC-CA65-45C9-AB58-27F8F8899C20}"/>
          </ac:spMkLst>
        </pc:spChg>
        <pc:spChg chg="mod">
          <ac:chgData name="Lucas Jellema" userId="7e183fbb-84e0-44b3-9b03-0792bc8d162b" providerId="ADAL" clId="{76844F2F-0197-4CCF-B5BD-436FDCFE3E68}" dt="2019-03-25T07:04:29.812" v="1786" actId="20577"/>
          <ac:spMkLst>
            <pc:docMk/>
            <pc:sldMk cId="4291175345" sldId="2835"/>
            <ac:spMk id="10" creationId="{820B153A-4C6E-4FB1-9796-1EBF6448B7EC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1" creationId="{6578317B-749F-48D6-AEA1-01D5EBF0F30D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2" creationId="{5C2FB4A9-F9A3-4BB3-B17F-B71CC6756F3A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3" creationId="{BC011DD3-C39B-413A-8866-CA8389328563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4" creationId="{CFCCEC8A-6DA9-410D-994D-2F8849771B91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5" creationId="{AB14B637-6B16-4B98-A4A9-607AB72C01D1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6" creationId="{B515987B-4C90-432E-A4D8-15008CD1E461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7" creationId="{74DEC6E8-E2A5-4DE7-A86D-27C244843F49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8" creationId="{A05EAC26-F26C-495C-B45C-928CE12DA79D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19" creationId="{B511F96C-A13F-41FD-A270-9BC6693E792F}"/>
          </ac:spMkLst>
        </pc:spChg>
        <pc:spChg chg="del">
          <ac:chgData name="Lucas Jellema" userId="7e183fbb-84e0-44b3-9b03-0792bc8d162b" providerId="ADAL" clId="{76844F2F-0197-4CCF-B5BD-436FDCFE3E68}" dt="2019-03-25T08:10:04.410" v="2846" actId="478"/>
          <ac:spMkLst>
            <pc:docMk/>
            <pc:sldMk cId="4291175345" sldId="2835"/>
            <ac:spMk id="20" creationId="{EEFD44DE-AB3C-4C0B-8512-FC2BDC3DF42F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2" creationId="{CB041C86-916A-4406-B633-796122A2396A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3" creationId="{063E3737-DD97-4558-B430-3AF18057961F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4" creationId="{15E8C8AA-32D4-45B2-AD43-F16A35D566AC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5" creationId="{936A5CC8-771B-42CE-BD42-05053158DF4A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6" creationId="{F6F01E2B-12E5-42AE-825D-F63F3F3D98D9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7" creationId="{9A006E01-B5B4-4717-AFDC-5ADE85A4A3DA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8" creationId="{1868C90B-8A24-4791-A19E-427204CE57B7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29" creationId="{43579812-115F-4A7F-BC27-0EE62235FC00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0" creationId="{6DA28398-2C2D-4DC2-BFDC-232313E8A9E1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1" creationId="{52A4357C-5381-4B64-810E-05CF7949FD13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2" creationId="{C9AF6F46-0124-4566-8FB5-382E113A2264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3" creationId="{9E664216-A25D-445B-926D-E661A7CBFCDD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4" creationId="{07715F55-6358-4AE9-849E-A3ADAAF09418}"/>
          </ac:spMkLst>
        </pc:spChg>
        <pc:spChg chg="add">
          <ac:chgData name="Lucas Jellema" userId="7e183fbb-84e0-44b3-9b03-0792bc8d162b" providerId="ADAL" clId="{76844F2F-0197-4CCF-B5BD-436FDCFE3E68}" dt="2019-03-25T08:10:10.697" v="2847"/>
          <ac:spMkLst>
            <pc:docMk/>
            <pc:sldMk cId="4291175345" sldId="2835"/>
            <ac:spMk id="35" creationId="{C1E9463B-19FA-4FEF-A2BA-CC0F14982A24}"/>
          </ac:spMkLst>
        </pc:spChg>
      </pc:sldChg>
      <pc:sldChg chg="modSp add">
        <pc:chgData name="Lucas Jellema" userId="7e183fbb-84e0-44b3-9b03-0792bc8d162b" providerId="ADAL" clId="{76844F2F-0197-4CCF-B5BD-436FDCFE3E68}" dt="2019-03-25T07:09:10.759" v="2066" actId="20577"/>
        <pc:sldMkLst>
          <pc:docMk/>
          <pc:sldMk cId="2636406444" sldId="2836"/>
        </pc:sldMkLst>
        <pc:spChg chg="mod">
          <ac:chgData name="Lucas Jellema" userId="7e183fbb-84e0-44b3-9b03-0792bc8d162b" providerId="ADAL" clId="{76844F2F-0197-4CCF-B5BD-436FDCFE3E68}" dt="2019-03-25T07:09:10.759" v="2066" actId="20577"/>
          <ac:spMkLst>
            <pc:docMk/>
            <pc:sldMk cId="2636406444" sldId="2836"/>
            <ac:spMk id="2" creationId="{47F2D5D5-1813-476D-8A43-5B0F18562A9D}"/>
          </ac:spMkLst>
        </pc:spChg>
        <pc:spChg chg="mod">
          <ac:chgData name="Lucas Jellema" userId="7e183fbb-84e0-44b3-9b03-0792bc8d162b" providerId="ADAL" clId="{76844F2F-0197-4CCF-B5BD-436FDCFE3E68}" dt="2019-03-25T07:09:05.168" v="2056" actId="6549"/>
          <ac:spMkLst>
            <pc:docMk/>
            <pc:sldMk cId="2636406444" sldId="2836"/>
            <ac:spMk id="3" creationId="{66F11142-40E0-4BC3-8FD6-00E1A7975250}"/>
          </ac:spMkLst>
        </pc:spChg>
      </pc:sldChg>
      <pc:sldChg chg="modSp add">
        <pc:chgData name="Lucas Jellema" userId="7e183fbb-84e0-44b3-9b03-0792bc8d162b" providerId="ADAL" clId="{76844F2F-0197-4CCF-B5BD-436FDCFE3E68}" dt="2019-03-25T08:10:56.019" v="2852" actId="20577"/>
        <pc:sldMkLst>
          <pc:docMk/>
          <pc:sldMk cId="1695307036" sldId="2839"/>
        </pc:sldMkLst>
        <pc:spChg chg="mod">
          <ac:chgData name="Lucas Jellema" userId="7e183fbb-84e0-44b3-9b03-0792bc8d162b" providerId="ADAL" clId="{76844F2F-0197-4CCF-B5BD-436FDCFE3E68}" dt="2019-03-25T08:10:56.019" v="2852" actId="20577"/>
          <ac:spMkLst>
            <pc:docMk/>
            <pc:sldMk cId="1695307036" sldId="2839"/>
            <ac:spMk id="24" creationId="{598051A4-46FF-4581-8035-A81E8DD72274}"/>
          </ac:spMkLst>
        </pc:spChg>
      </pc:sldChg>
      <pc:sldChg chg="modSp add">
        <pc:chgData name="Lucas Jellema" userId="7e183fbb-84e0-44b3-9b03-0792bc8d162b" providerId="ADAL" clId="{76844F2F-0197-4CCF-B5BD-436FDCFE3E68}" dt="2019-03-25T08:11:20.399" v="2867" actId="6549"/>
        <pc:sldMkLst>
          <pc:docMk/>
          <pc:sldMk cId="2878407524" sldId="2840"/>
        </pc:sldMkLst>
        <pc:spChg chg="mod">
          <ac:chgData name="Lucas Jellema" userId="7e183fbb-84e0-44b3-9b03-0792bc8d162b" providerId="ADAL" clId="{76844F2F-0197-4CCF-B5BD-436FDCFE3E68}" dt="2019-03-25T07:06:37.451" v="1881" actId="20577"/>
          <ac:spMkLst>
            <pc:docMk/>
            <pc:sldMk cId="2878407524" sldId="2840"/>
            <ac:spMk id="22" creationId="{06E72D94-B2C9-436F-9E53-09CD74C791F2}"/>
          </ac:spMkLst>
        </pc:spChg>
        <pc:spChg chg="mod">
          <ac:chgData name="Lucas Jellema" userId="7e183fbb-84e0-44b3-9b03-0792bc8d162b" providerId="ADAL" clId="{76844F2F-0197-4CCF-B5BD-436FDCFE3E68}" dt="2019-03-25T08:11:20.399" v="2867" actId="6549"/>
          <ac:spMkLst>
            <pc:docMk/>
            <pc:sldMk cId="2878407524" sldId="2840"/>
            <ac:spMk id="23" creationId="{AE983F62-A66F-4FEE-9531-93A5CCD52C83}"/>
          </ac:spMkLst>
        </pc:spChg>
        <pc:spChg chg="mod">
          <ac:chgData name="Lucas Jellema" userId="7e183fbb-84e0-44b3-9b03-0792bc8d162b" providerId="ADAL" clId="{76844F2F-0197-4CCF-B5BD-436FDCFE3E68}" dt="2019-03-25T07:07:00.231" v="1918" actId="20577"/>
          <ac:spMkLst>
            <pc:docMk/>
            <pc:sldMk cId="2878407524" sldId="2840"/>
            <ac:spMk id="26" creationId="{DB88B07C-AA6F-4715-B88F-82B9D642B715}"/>
          </ac:spMkLst>
        </pc:spChg>
      </pc:sldChg>
      <pc:sldChg chg="modSp add">
        <pc:chgData name="Lucas Jellema" userId="7e183fbb-84e0-44b3-9b03-0792bc8d162b" providerId="ADAL" clId="{76844F2F-0197-4CCF-B5BD-436FDCFE3E68}" dt="2019-03-25T07:08:04.838" v="1986" actId="20577"/>
        <pc:sldMkLst>
          <pc:docMk/>
          <pc:sldMk cId="845873641" sldId="2841"/>
        </pc:sldMkLst>
        <pc:spChg chg="mod">
          <ac:chgData name="Lucas Jellema" userId="7e183fbb-84e0-44b3-9b03-0792bc8d162b" providerId="ADAL" clId="{76844F2F-0197-4CCF-B5BD-436FDCFE3E68}" dt="2019-03-25T07:08:04.838" v="1986" actId="20577"/>
          <ac:spMkLst>
            <pc:docMk/>
            <pc:sldMk cId="845873641" sldId="2841"/>
            <ac:spMk id="21" creationId="{F9570062-135B-4264-87D1-6B9959A7B3E2}"/>
          </ac:spMkLst>
        </pc:spChg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4029266406" sldId="2843"/>
        </pc:sldMkLst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3659641970" sldId="2844"/>
        </pc:sldMkLst>
      </pc:sldChg>
      <pc:sldChg chg="modSp add">
        <pc:chgData name="Lucas Jellema" userId="7e183fbb-84e0-44b3-9b03-0792bc8d162b" providerId="ADAL" clId="{76844F2F-0197-4CCF-B5BD-436FDCFE3E68}" dt="2019-03-25T08:11:37.020" v="2873" actId="20577"/>
        <pc:sldMkLst>
          <pc:docMk/>
          <pc:sldMk cId="3813918558" sldId="2845"/>
        </pc:sldMkLst>
        <pc:spChg chg="mod">
          <ac:chgData name="Lucas Jellema" userId="7e183fbb-84e0-44b3-9b03-0792bc8d162b" providerId="ADAL" clId="{76844F2F-0197-4CCF-B5BD-436FDCFE3E68}" dt="2019-03-25T08:11:37.020" v="2873" actId="20577"/>
          <ac:spMkLst>
            <pc:docMk/>
            <pc:sldMk cId="3813918558" sldId="2845"/>
            <ac:spMk id="21" creationId="{82871A26-0A6A-423A-AF33-8E93C00CE851}"/>
          </ac:spMkLst>
        </pc:spChg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2067734184" sldId="2846"/>
        </pc:sldMkLst>
      </pc:sldChg>
      <pc:sldChg chg="add del">
        <pc:chgData name="Lucas Jellema" userId="7e183fbb-84e0-44b3-9b03-0792bc8d162b" providerId="ADAL" clId="{76844F2F-0197-4CCF-B5BD-436FDCFE3E68}" dt="2019-03-25T06:51:21.586" v="930"/>
        <pc:sldMkLst>
          <pc:docMk/>
          <pc:sldMk cId="2404356707" sldId="2854"/>
        </pc:sldMkLst>
      </pc:sldChg>
      <pc:sldChg chg="add">
        <pc:chgData name="Lucas Jellema" userId="7e183fbb-84e0-44b3-9b03-0792bc8d162b" providerId="ADAL" clId="{76844F2F-0197-4CCF-B5BD-436FDCFE3E68}" dt="2019-03-25T06:58:35.984" v="1009"/>
        <pc:sldMkLst>
          <pc:docMk/>
          <pc:sldMk cId="649054699" sldId="2855"/>
        </pc:sldMkLst>
      </pc:sldChg>
      <pc:sldChg chg="modSp add modAnim">
        <pc:chgData name="Lucas Jellema" userId="7e183fbb-84e0-44b3-9b03-0792bc8d162b" providerId="ADAL" clId="{76844F2F-0197-4CCF-B5BD-436FDCFE3E68}" dt="2019-03-25T07:14:49.593" v="2243"/>
        <pc:sldMkLst>
          <pc:docMk/>
          <pc:sldMk cId="547987480" sldId="2856"/>
        </pc:sldMkLst>
        <pc:spChg chg="mod">
          <ac:chgData name="Lucas Jellema" userId="7e183fbb-84e0-44b3-9b03-0792bc8d162b" providerId="ADAL" clId="{76844F2F-0197-4CCF-B5BD-436FDCFE3E68}" dt="2019-03-25T07:10:21.756" v="2122" actId="20577"/>
          <ac:spMkLst>
            <pc:docMk/>
            <pc:sldMk cId="547987480" sldId="2856"/>
            <ac:spMk id="2" creationId="{5B0CA043-14DB-4A8A-BE33-02459A12D6E2}"/>
          </ac:spMkLst>
        </pc:spChg>
        <pc:spChg chg="mod">
          <ac:chgData name="Lucas Jellema" userId="7e183fbb-84e0-44b3-9b03-0792bc8d162b" providerId="ADAL" clId="{76844F2F-0197-4CCF-B5BD-436FDCFE3E68}" dt="2019-03-25T07:11:52.800" v="2134" actId="108"/>
          <ac:spMkLst>
            <pc:docMk/>
            <pc:sldMk cId="547987480" sldId="2856"/>
            <ac:spMk id="22" creationId="{A0EE858F-5EB0-405C-856C-F87FB3473D86}"/>
          </ac:spMkLst>
        </pc:spChg>
        <pc:spChg chg="mod">
          <ac:chgData name="Lucas Jellema" userId="7e183fbb-84e0-44b3-9b03-0792bc8d162b" providerId="ADAL" clId="{76844F2F-0197-4CCF-B5BD-436FDCFE3E68}" dt="2019-03-25T07:12:10.188" v="2135" actId="108"/>
          <ac:spMkLst>
            <pc:docMk/>
            <pc:sldMk cId="547987480" sldId="2856"/>
            <ac:spMk id="23" creationId="{14AB4D56-0346-475B-A077-67D0AE2B1FF2}"/>
          </ac:spMkLst>
        </pc:spChg>
        <pc:spChg chg="mod">
          <ac:chgData name="Lucas Jellema" userId="7e183fbb-84e0-44b3-9b03-0792bc8d162b" providerId="ADAL" clId="{76844F2F-0197-4CCF-B5BD-436FDCFE3E68}" dt="2019-03-25T07:13:19.903" v="2178" actId="20577"/>
          <ac:spMkLst>
            <pc:docMk/>
            <pc:sldMk cId="547987480" sldId="2856"/>
            <ac:spMk id="24" creationId="{EFDE23F5-A1D2-4FFB-8309-568F1CCC404F}"/>
          </ac:spMkLst>
        </pc:spChg>
        <pc:spChg chg="mod">
          <ac:chgData name="Lucas Jellema" userId="7e183fbb-84e0-44b3-9b03-0792bc8d162b" providerId="ADAL" clId="{76844F2F-0197-4CCF-B5BD-436FDCFE3E68}" dt="2019-03-25T07:14:45.277" v="2241" actId="1076"/>
          <ac:spMkLst>
            <pc:docMk/>
            <pc:sldMk cId="547987480" sldId="2856"/>
            <ac:spMk id="25" creationId="{511EF335-BE9D-4A41-A333-79A89F3EB214}"/>
          </ac:spMkLst>
        </pc:spChg>
        <pc:spChg chg="mod">
          <ac:chgData name="Lucas Jellema" userId="7e183fbb-84e0-44b3-9b03-0792bc8d162b" providerId="ADAL" clId="{76844F2F-0197-4CCF-B5BD-436FDCFE3E68}" dt="2019-03-25T07:12:42.658" v="2150" actId="6549"/>
          <ac:spMkLst>
            <pc:docMk/>
            <pc:sldMk cId="547987480" sldId="2856"/>
            <ac:spMk id="26" creationId="{03955AD2-7A96-40D6-A836-E460742D3EBF}"/>
          </ac:spMkLst>
        </pc:spChg>
      </pc:sldChg>
      <pc:sldChg chg="modSp add modAnim">
        <pc:chgData name="Lucas Jellema" userId="7e183fbb-84e0-44b3-9b03-0792bc8d162b" providerId="ADAL" clId="{76844F2F-0197-4CCF-B5BD-436FDCFE3E68}" dt="2019-03-25T07:59:04.610" v="2382" actId="20577"/>
        <pc:sldMkLst>
          <pc:docMk/>
          <pc:sldMk cId="4124604486" sldId="2863"/>
        </pc:sldMkLst>
        <pc:spChg chg="mod">
          <ac:chgData name="Lucas Jellema" userId="7e183fbb-84e0-44b3-9b03-0792bc8d162b" providerId="ADAL" clId="{76844F2F-0197-4CCF-B5BD-436FDCFE3E68}" dt="2019-03-25T07:59:04.610" v="2382" actId="20577"/>
          <ac:spMkLst>
            <pc:docMk/>
            <pc:sldMk cId="4124604486" sldId="2863"/>
            <ac:spMk id="4" creationId="{E40A0D94-B6C9-4075-9216-2BF6FF8D3F4B}"/>
          </ac:spMkLst>
        </pc:spChg>
        <pc:spChg chg="mod">
          <ac:chgData name="Lucas Jellema" userId="7e183fbb-84e0-44b3-9b03-0792bc8d162b" providerId="ADAL" clId="{76844F2F-0197-4CCF-B5BD-436FDCFE3E68}" dt="2019-03-25T07:57:26.156" v="2352" actId="20577"/>
          <ac:spMkLst>
            <pc:docMk/>
            <pc:sldMk cId="4124604486" sldId="2863"/>
            <ac:spMk id="5" creationId="{EBA9A2D7-8755-4B45-9234-F75A2DAE8CA4}"/>
          </ac:spMkLst>
        </pc:spChg>
      </pc:sldChg>
      <pc:sldChg chg="addSp modSp add del">
        <pc:chgData name="Lucas Jellema" userId="7e183fbb-84e0-44b3-9b03-0792bc8d162b" providerId="ADAL" clId="{76844F2F-0197-4CCF-B5BD-436FDCFE3E68}" dt="2019-03-25T06:51:50.595" v="932" actId="1076"/>
        <pc:sldMkLst>
          <pc:docMk/>
          <pc:sldMk cId="1971671548" sldId="2864"/>
        </pc:sldMkLst>
        <pc:picChg chg="add mod">
          <ac:chgData name="Lucas Jellema" userId="7e183fbb-84e0-44b3-9b03-0792bc8d162b" providerId="ADAL" clId="{76844F2F-0197-4CCF-B5BD-436FDCFE3E68}" dt="2019-03-25T06:51:50.595" v="932" actId="1076"/>
          <ac:picMkLst>
            <pc:docMk/>
            <pc:sldMk cId="1971671548" sldId="2864"/>
            <ac:picMk id="6" creationId="{47DAA691-B7BC-42D6-9140-FF2BF8ECD086}"/>
          </ac:picMkLst>
        </pc:picChg>
        <pc:picChg chg="add mod">
          <ac:chgData name="Lucas Jellema" userId="7e183fbb-84e0-44b3-9b03-0792bc8d162b" providerId="ADAL" clId="{76844F2F-0197-4CCF-B5BD-436FDCFE3E68}" dt="2019-03-25T06:51:50.595" v="932" actId="1076"/>
          <ac:picMkLst>
            <pc:docMk/>
            <pc:sldMk cId="1971671548" sldId="2864"/>
            <ac:picMk id="7" creationId="{41FAE677-4D90-482E-876E-1CF2CCD88B40}"/>
          </ac:picMkLst>
        </pc:picChg>
      </pc:sldChg>
      <pc:sldChg chg="add del">
        <pc:chgData name="Lucas Jellema" userId="7e183fbb-84e0-44b3-9b03-0792bc8d162b" providerId="ADAL" clId="{76844F2F-0197-4CCF-B5BD-436FDCFE3E68}" dt="2019-03-25T06:51:21.586" v="930"/>
        <pc:sldMkLst>
          <pc:docMk/>
          <pc:sldMk cId="3341137183" sldId="2866"/>
        </pc:sldMkLst>
      </pc:sldChg>
      <pc:sldChg chg="modSp add ord">
        <pc:chgData name="Lucas Jellema" userId="7e183fbb-84e0-44b3-9b03-0792bc8d162b" providerId="ADAL" clId="{76844F2F-0197-4CCF-B5BD-436FDCFE3E68}" dt="2019-03-25T05:59:51.733" v="919"/>
        <pc:sldMkLst>
          <pc:docMk/>
          <pc:sldMk cId="2268476177" sldId="2872"/>
        </pc:sldMkLst>
        <pc:spChg chg="mod">
          <ac:chgData name="Lucas Jellema" userId="7e183fbb-84e0-44b3-9b03-0792bc8d162b" providerId="ADAL" clId="{76844F2F-0197-4CCF-B5BD-436FDCFE3E68}" dt="2019-03-25T05:27:04.853" v="77" actId="20577"/>
          <ac:spMkLst>
            <pc:docMk/>
            <pc:sldMk cId="2268476177" sldId="2872"/>
            <ac:spMk id="2" creationId="{90A5BE7A-5BDB-435C-BE39-7480A6D718E1}"/>
          </ac:spMkLst>
        </pc:spChg>
        <pc:spChg chg="mod">
          <ac:chgData name="Lucas Jellema" userId="7e183fbb-84e0-44b3-9b03-0792bc8d162b" providerId="ADAL" clId="{76844F2F-0197-4CCF-B5BD-436FDCFE3E68}" dt="2019-03-25T05:40:09.318" v="628" actId="20577"/>
          <ac:spMkLst>
            <pc:docMk/>
            <pc:sldMk cId="2268476177" sldId="2872"/>
            <ac:spMk id="3" creationId="{D54AE7F4-98D6-4B22-B110-FE6CB526BFC3}"/>
          </ac:spMkLst>
        </pc:spChg>
      </pc:sldChg>
      <pc:sldChg chg="addSp modSp add">
        <pc:chgData name="Lucas Jellema" userId="7e183fbb-84e0-44b3-9b03-0792bc8d162b" providerId="ADAL" clId="{76844F2F-0197-4CCF-B5BD-436FDCFE3E68}" dt="2019-03-25T05:53:32.423" v="850" actId="1440"/>
        <pc:sldMkLst>
          <pc:docMk/>
          <pc:sldMk cId="737724961" sldId="2874"/>
        </pc:sldMkLst>
        <pc:picChg chg="add mod">
          <ac:chgData name="Lucas Jellema" userId="7e183fbb-84e0-44b3-9b03-0792bc8d162b" providerId="ADAL" clId="{76844F2F-0197-4CCF-B5BD-436FDCFE3E68}" dt="2019-03-25T05:53:32.423" v="850" actId="1440"/>
          <ac:picMkLst>
            <pc:docMk/>
            <pc:sldMk cId="737724961" sldId="2874"/>
            <ac:picMk id="5" creationId="{814AB125-EAF2-41BB-8F5D-FC6D5A021912}"/>
          </ac:picMkLst>
        </pc:picChg>
      </pc:sldChg>
      <pc:sldChg chg="addSp modSp add">
        <pc:chgData name="Lucas Jellema" userId="7e183fbb-84e0-44b3-9b03-0792bc8d162b" providerId="ADAL" clId="{76844F2F-0197-4CCF-B5BD-436FDCFE3E68}" dt="2019-03-25T05:54:51.323" v="870" actId="1076"/>
        <pc:sldMkLst>
          <pc:docMk/>
          <pc:sldMk cId="3649538999" sldId="2875"/>
        </pc:sldMkLst>
        <pc:picChg chg="add mod">
          <ac:chgData name="Lucas Jellema" userId="7e183fbb-84e0-44b3-9b03-0792bc8d162b" providerId="ADAL" clId="{76844F2F-0197-4CCF-B5BD-436FDCFE3E68}" dt="2019-03-25T05:54:51.323" v="870" actId="1076"/>
          <ac:picMkLst>
            <pc:docMk/>
            <pc:sldMk cId="3649538999" sldId="2875"/>
            <ac:picMk id="5" creationId="{8F3E0385-1F1A-419F-9A12-FDB4D019E588}"/>
          </ac:picMkLst>
        </pc:picChg>
      </pc:sldChg>
      <pc:sldChg chg="addSp modSp add">
        <pc:chgData name="Lucas Jellema" userId="7e183fbb-84e0-44b3-9b03-0792bc8d162b" providerId="ADAL" clId="{76844F2F-0197-4CCF-B5BD-436FDCFE3E68}" dt="2019-03-25T05:54:40.670" v="868" actId="1076"/>
        <pc:sldMkLst>
          <pc:docMk/>
          <pc:sldMk cId="1682873048" sldId="2876"/>
        </pc:sldMkLst>
        <pc:picChg chg="add mod modCrop">
          <ac:chgData name="Lucas Jellema" userId="7e183fbb-84e0-44b3-9b03-0792bc8d162b" providerId="ADAL" clId="{76844F2F-0197-4CCF-B5BD-436FDCFE3E68}" dt="2019-03-25T05:54:36.244" v="866" actId="1440"/>
          <ac:picMkLst>
            <pc:docMk/>
            <pc:sldMk cId="1682873048" sldId="2876"/>
            <ac:picMk id="5" creationId="{E34E32E8-6AAB-433E-825B-EDA2A1981005}"/>
          </ac:picMkLst>
        </pc:picChg>
        <pc:picChg chg="add mod">
          <ac:chgData name="Lucas Jellema" userId="7e183fbb-84e0-44b3-9b03-0792bc8d162b" providerId="ADAL" clId="{76844F2F-0197-4CCF-B5BD-436FDCFE3E68}" dt="2019-03-25T05:54:40.670" v="868" actId="1076"/>
          <ac:picMkLst>
            <pc:docMk/>
            <pc:sldMk cId="1682873048" sldId="2876"/>
            <ac:picMk id="6" creationId="{F817547A-E658-4D2C-9C89-1BFB3138E543}"/>
          </ac:picMkLst>
        </pc:picChg>
      </pc:sldChg>
      <pc:sldChg chg="addSp modSp add">
        <pc:chgData name="Lucas Jellema" userId="7e183fbb-84e0-44b3-9b03-0792bc8d162b" providerId="ADAL" clId="{76844F2F-0197-4CCF-B5BD-436FDCFE3E68}" dt="2019-03-25T06:54:38.247" v="1005" actId="20577"/>
        <pc:sldMkLst>
          <pc:docMk/>
          <pc:sldMk cId="2484976690" sldId="2878"/>
        </pc:sldMkLst>
        <pc:spChg chg="mod">
          <ac:chgData name="Lucas Jellema" userId="7e183fbb-84e0-44b3-9b03-0792bc8d162b" providerId="ADAL" clId="{76844F2F-0197-4CCF-B5BD-436FDCFE3E68}" dt="2019-03-25T06:54:38.247" v="1005" actId="20577"/>
          <ac:spMkLst>
            <pc:docMk/>
            <pc:sldMk cId="2484976690" sldId="2878"/>
            <ac:spMk id="2" creationId="{661EB017-B448-4501-BAEF-F7A95FC2FC4B}"/>
          </ac:spMkLst>
        </pc:spChg>
        <pc:picChg chg="add mod">
          <ac:chgData name="Lucas Jellema" userId="7e183fbb-84e0-44b3-9b03-0792bc8d162b" providerId="ADAL" clId="{76844F2F-0197-4CCF-B5BD-436FDCFE3E68}" dt="2019-03-25T06:54:12.357" v="946" actId="1076"/>
          <ac:picMkLst>
            <pc:docMk/>
            <pc:sldMk cId="2484976690" sldId="2878"/>
            <ac:picMk id="2050" creationId="{75AE31D0-9C5D-44A1-AADF-2F952DFC3784}"/>
          </ac:picMkLst>
        </pc:picChg>
        <pc:picChg chg="add mod">
          <ac:chgData name="Lucas Jellema" userId="7e183fbb-84e0-44b3-9b03-0792bc8d162b" providerId="ADAL" clId="{76844F2F-0197-4CCF-B5BD-436FDCFE3E68}" dt="2019-03-25T06:54:10.091" v="945" actId="1076"/>
          <ac:picMkLst>
            <pc:docMk/>
            <pc:sldMk cId="2484976690" sldId="2878"/>
            <ac:picMk id="2052" creationId="{C8F99E6F-686A-4AB7-ADC1-39E57BD07177}"/>
          </ac:picMkLst>
        </pc:picChg>
      </pc:sldChg>
      <pc:sldChg chg="addSp delSp modSp add">
        <pc:chgData name="Lucas Jellema" userId="7e183fbb-84e0-44b3-9b03-0792bc8d162b" providerId="ADAL" clId="{76844F2F-0197-4CCF-B5BD-436FDCFE3E68}" dt="2019-03-25T07:00:07.457" v="1163"/>
        <pc:sldMkLst>
          <pc:docMk/>
          <pc:sldMk cId="1611283021" sldId="2879"/>
        </pc:sldMkLst>
        <pc:spChg chg="add del mod">
          <ac:chgData name="Lucas Jellema" userId="7e183fbb-84e0-44b3-9b03-0792bc8d162b" providerId="ADAL" clId="{76844F2F-0197-4CCF-B5BD-436FDCFE3E68}" dt="2019-03-25T07:00:07.457" v="1163"/>
          <ac:spMkLst>
            <pc:docMk/>
            <pc:sldMk cId="1611283021" sldId="2879"/>
            <ac:spMk id="6" creationId="{E5F0E3FD-BAAE-4BCC-828C-04A0BD5EDC69}"/>
          </ac:spMkLst>
        </pc:spChg>
        <pc:picChg chg="add mod">
          <ac:chgData name="Lucas Jellema" userId="7e183fbb-84e0-44b3-9b03-0792bc8d162b" providerId="ADAL" clId="{76844F2F-0197-4CCF-B5BD-436FDCFE3E68}" dt="2019-03-25T06:56:10.923" v="1008" actId="1076"/>
          <ac:picMkLst>
            <pc:docMk/>
            <pc:sldMk cId="1611283021" sldId="2879"/>
            <ac:picMk id="5" creationId="{A51251FD-ED4A-44A2-9569-FFA077EDB89C}"/>
          </ac:picMkLst>
        </pc:picChg>
      </pc:sldChg>
      <pc:sldChg chg="addSp delSp modSp add delAnim modAnim">
        <pc:chgData name="Lucas Jellema" userId="7e183fbb-84e0-44b3-9b03-0792bc8d162b" providerId="ADAL" clId="{76844F2F-0197-4CCF-B5BD-436FDCFE3E68}" dt="2019-03-25T07:19:09.751" v="2332" actId="20577"/>
        <pc:sldMkLst>
          <pc:docMk/>
          <pc:sldMk cId="2893437266" sldId="2880"/>
        </pc:sldMkLst>
        <pc:spChg chg="add mod">
          <ac:chgData name="Lucas Jellema" userId="7e183fbb-84e0-44b3-9b03-0792bc8d162b" providerId="ADAL" clId="{76844F2F-0197-4CCF-B5BD-436FDCFE3E68}" dt="2019-03-25T07:16:57.036" v="2304" actId="14100"/>
          <ac:spMkLst>
            <pc:docMk/>
            <pc:sldMk cId="2893437266" sldId="2880"/>
            <ac:spMk id="19" creationId="{4212308D-C407-4B17-AF22-F7E908C9A11C}"/>
          </ac:spMkLst>
        </pc:spChg>
        <pc:spChg chg="add mod">
          <ac:chgData name="Lucas Jellema" userId="7e183fbb-84e0-44b3-9b03-0792bc8d162b" providerId="ADAL" clId="{76844F2F-0197-4CCF-B5BD-436FDCFE3E68}" dt="2019-03-25T07:16:21.058" v="2281" actId="14100"/>
          <ac:spMkLst>
            <pc:docMk/>
            <pc:sldMk cId="2893437266" sldId="2880"/>
            <ac:spMk id="20" creationId="{FC5E0F82-C73A-4285-8BD9-74AABF61A1E3}"/>
          </ac:spMkLst>
        </pc:spChg>
        <pc:spChg chg="add mod">
          <ac:chgData name="Lucas Jellema" userId="7e183fbb-84e0-44b3-9b03-0792bc8d162b" providerId="ADAL" clId="{76844F2F-0197-4CCF-B5BD-436FDCFE3E68}" dt="2019-03-25T07:17:28.132" v="2317" actId="1076"/>
          <ac:spMkLst>
            <pc:docMk/>
            <pc:sldMk cId="2893437266" sldId="2880"/>
            <ac:spMk id="21" creationId="{5693301E-176A-4F97-B4B4-2533E4EA05A4}"/>
          </ac:spMkLst>
        </pc:spChg>
        <pc:spChg chg="add mod">
          <ac:chgData name="Lucas Jellema" userId="7e183fbb-84e0-44b3-9b03-0792bc8d162b" providerId="ADAL" clId="{76844F2F-0197-4CCF-B5BD-436FDCFE3E68}" dt="2019-03-25T07:18:08.328" v="2326" actId="14100"/>
          <ac:spMkLst>
            <pc:docMk/>
            <pc:sldMk cId="2893437266" sldId="2880"/>
            <ac:spMk id="22" creationId="{9D8F2CCE-5B05-4E3C-949C-96D253D27324}"/>
          </ac:spMkLst>
        </pc:spChg>
        <pc:spChg chg="add mod">
          <ac:chgData name="Lucas Jellema" userId="7e183fbb-84e0-44b3-9b03-0792bc8d162b" providerId="ADAL" clId="{76844F2F-0197-4CCF-B5BD-436FDCFE3E68}" dt="2019-03-25T07:19:09.751" v="2332" actId="20577"/>
          <ac:spMkLst>
            <pc:docMk/>
            <pc:sldMk cId="2893437266" sldId="2880"/>
            <ac:spMk id="23" creationId="{9F7E69A9-C54B-495E-BDCE-002D094A3BBD}"/>
          </ac:spMkLst>
        </pc:spChg>
        <pc:spChg chg="add del mod">
          <ac:chgData name="Lucas Jellema" userId="7e183fbb-84e0-44b3-9b03-0792bc8d162b" providerId="ADAL" clId="{76844F2F-0197-4CCF-B5BD-436FDCFE3E68}" dt="2019-03-25T07:18:49.910" v="2331" actId="478"/>
          <ac:spMkLst>
            <pc:docMk/>
            <pc:sldMk cId="2893437266" sldId="2880"/>
            <ac:spMk id="24" creationId="{6B668648-46C3-4C51-A1FC-5D2E068EF4FB}"/>
          </ac:spMkLst>
        </pc:spChg>
      </pc:sldChg>
      <pc:sldChg chg="addSp delSp modSp add modAnim">
        <pc:chgData name="Lucas Jellema" userId="7e183fbb-84e0-44b3-9b03-0792bc8d162b" providerId="ADAL" clId="{76844F2F-0197-4CCF-B5BD-436FDCFE3E68}" dt="2019-03-25T08:02:24.275" v="2582"/>
        <pc:sldMkLst>
          <pc:docMk/>
          <pc:sldMk cId="1195147813" sldId="2881"/>
        </pc:sldMkLst>
        <pc:spChg chg="del">
          <ac:chgData name="Lucas Jellema" userId="7e183fbb-84e0-44b3-9b03-0792bc8d162b" providerId="ADAL" clId="{76844F2F-0197-4CCF-B5BD-436FDCFE3E68}" dt="2019-03-25T07:59:23.805" v="2384"/>
          <ac:spMkLst>
            <pc:docMk/>
            <pc:sldMk cId="1195147813" sldId="2881"/>
            <ac:spMk id="2" creationId="{F3964B8F-15FF-4442-B360-E730FF19B0CA}"/>
          </ac:spMkLst>
        </pc:spChg>
        <pc:spChg chg="add mod">
          <ac:chgData name="Lucas Jellema" userId="7e183fbb-84e0-44b3-9b03-0792bc8d162b" providerId="ADAL" clId="{76844F2F-0197-4CCF-B5BD-436FDCFE3E68}" dt="2019-03-25T07:59:30.013" v="2396" actId="20577"/>
          <ac:spMkLst>
            <pc:docMk/>
            <pc:sldMk cId="1195147813" sldId="2881"/>
            <ac:spMk id="4" creationId="{CE64150A-8323-4635-991C-5C32E1E1BFE0}"/>
          </ac:spMkLst>
        </pc:spChg>
        <pc:spChg chg="add mod">
          <ac:chgData name="Lucas Jellema" userId="7e183fbb-84e0-44b3-9b03-0792bc8d162b" providerId="ADAL" clId="{76844F2F-0197-4CCF-B5BD-436FDCFE3E68}" dt="2019-03-25T07:59:23.805" v="2384"/>
          <ac:spMkLst>
            <pc:docMk/>
            <pc:sldMk cId="1195147813" sldId="2881"/>
            <ac:spMk id="5" creationId="{67383C95-3359-4CE5-AF01-484822ABE5C1}"/>
          </ac:spMkLst>
        </pc:spChg>
        <pc:spChg chg="add mod">
          <ac:chgData name="Lucas Jellema" userId="7e183fbb-84e0-44b3-9b03-0792bc8d162b" providerId="ADAL" clId="{76844F2F-0197-4CCF-B5BD-436FDCFE3E68}" dt="2019-03-25T08:01:53.619" v="2555" actId="14100"/>
          <ac:spMkLst>
            <pc:docMk/>
            <pc:sldMk cId="1195147813" sldId="2881"/>
            <ac:spMk id="6" creationId="{0918D1EF-551C-445A-8CF5-43ACF5BF291C}"/>
          </ac:spMkLst>
        </pc:spChg>
        <pc:spChg chg="add mod">
          <ac:chgData name="Lucas Jellema" userId="7e183fbb-84e0-44b3-9b03-0792bc8d162b" providerId="ADAL" clId="{76844F2F-0197-4CCF-B5BD-436FDCFE3E68}" dt="2019-03-25T08:00:11.559" v="2462" actId="1076"/>
          <ac:spMkLst>
            <pc:docMk/>
            <pc:sldMk cId="1195147813" sldId="2881"/>
            <ac:spMk id="7" creationId="{000D8B8C-2A1C-4976-B6A5-A9CD05837012}"/>
          </ac:spMkLst>
        </pc:spChg>
        <pc:spChg chg="add mod">
          <ac:chgData name="Lucas Jellema" userId="7e183fbb-84e0-44b3-9b03-0792bc8d162b" providerId="ADAL" clId="{76844F2F-0197-4CCF-B5BD-436FDCFE3E68}" dt="2019-03-25T08:00:23" v="2467" actId="20577"/>
          <ac:spMkLst>
            <pc:docMk/>
            <pc:sldMk cId="1195147813" sldId="2881"/>
            <ac:spMk id="8" creationId="{37369CC9-3C11-416A-AF18-58FA106B5DC3}"/>
          </ac:spMkLst>
        </pc:spChg>
        <pc:spChg chg="add mod">
          <ac:chgData name="Lucas Jellema" userId="7e183fbb-84e0-44b3-9b03-0792bc8d162b" providerId="ADAL" clId="{76844F2F-0197-4CCF-B5BD-436FDCFE3E68}" dt="2019-03-25T08:00:34.591" v="2471" actId="1076"/>
          <ac:spMkLst>
            <pc:docMk/>
            <pc:sldMk cId="1195147813" sldId="2881"/>
            <ac:spMk id="9" creationId="{29AD77FB-BAA3-4B5C-9F8E-F232518F2DAE}"/>
          </ac:spMkLst>
        </pc:spChg>
        <pc:spChg chg="add mod">
          <ac:chgData name="Lucas Jellema" userId="7e183fbb-84e0-44b3-9b03-0792bc8d162b" providerId="ADAL" clId="{76844F2F-0197-4CCF-B5BD-436FDCFE3E68}" dt="2019-03-25T08:00:58.628" v="2500" actId="1076"/>
          <ac:spMkLst>
            <pc:docMk/>
            <pc:sldMk cId="1195147813" sldId="2881"/>
            <ac:spMk id="10" creationId="{2B7DE67D-5A19-427D-9717-013A7391CF33}"/>
          </ac:spMkLst>
        </pc:spChg>
        <pc:spChg chg="add mod">
          <ac:chgData name="Lucas Jellema" userId="7e183fbb-84e0-44b3-9b03-0792bc8d162b" providerId="ADAL" clId="{76844F2F-0197-4CCF-B5BD-436FDCFE3E68}" dt="2019-03-25T08:01:05.926" v="2518" actId="20577"/>
          <ac:spMkLst>
            <pc:docMk/>
            <pc:sldMk cId="1195147813" sldId="2881"/>
            <ac:spMk id="11" creationId="{9B0629C6-B39B-43AA-9B21-F5A23949203E}"/>
          </ac:spMkLst>
        </pc:spChg>
        <pc:spChg chg="add mod">
          <ac:chgData name="Lucas Jellema" userId="7e183fbb-84e0-44b3-9b03-0792bc8d162b" providerId="ADAL" clId="{76844F2F-0197-4CCF-B5BD-436FDCFE3E68}" dt="2019-03-25T08:02:17.220" v="2580" actId="1076"/>
          <ac:spMkLst>
            <pc:docMk/>
            <pc:sldMk cId="1195147813" sldId="2881"/>
            <ac:spMk id="18" creationId="{C3BBD151-9C5C-4A7F-9253-ED1EB55F576F}"/>
          </ac:spMkLst>
        </pc:spChg>
        <pc:spChg chg="add mod">
          <ac:chgData name="Lucas Jellema" userId="7e183fbb-84e0-44b3-9b03-0792bc8d162b" providerId="ADAL" clId="{76844F2F-0197-4CCF-B5BD-436FDCFE3E68}" dt="2019-03-25T08:02:19.415" v="2581" actId="1076"/>
          <ac:spMkLst>
            <pc:docMk/>
            <pc:sldMk cId="1195147813" sldId="2881"/>
            <ac:spMk id="19" creationId="{8FE66B6B-B5EE-47EE-B148-A4E8A93B2119}"/>
          </ac:spMkLst>
        </pc:spChg>
        <pc:cxnChg chg="add mod">
          <ac:chgData name="Lucas Jellema" userId="7e183fbb-84e0-44b3-9b03-0792bc8d162b" providerId="ADAL" clId="{76844F2F-0197-4CCF-B5BD-436FDCFE3E68}" dt="2019-03-25T08:01:12.057" v="2519" actId="11529"/>
          <ac:cxnSpMkLst>
            <pc:docMk/>
            <pc:sldMk cId="1195147813" sldId="2881"/>
            <ac:cxnSpMk id="13" creationId="{BFACB430-1F05-4759-ACDC-87F59000E347}"/>
          </ac:cxnSpMkLst>
        </pc:cxnChg>
        <pc:cxnChg chg="add del mod">
          <ac:chgData name="Lucas Jellema" userId="7e183fbb-84e0-44b3-9b03-0792bc8d162b" providerId="ADAL" clId="{76844F2F-0197-4CCF-B5BD-436FDCFE3E68}" dt="2019-03-25T08:01:17.362" v="2521" actId="478"/>
          <ac:cxnSpMkLst>
            <pc:docMk/>
            <pc:sldMk cId="1195147813" sldId="2881"/>
            <ac:cxnSpMk id="15" creationId="{EB51ACDD-B016-4568-A691-1C104590AFAF}"/>
          </ac:cxnSpMkLst>
        </pc:cxnChg>
        <pc:cxnChg chg="add mod">
          <ac:chgData name="Lucas Jellema" userId="7e183fbb-84e0-44b3-9b03-0792bc8d162b" providerId="ADAL" clId="{76844F2F-0197-4CCF-B5BD-436FDCFE3E68}" dt="2019-03-25T08:01:23.032" v="2522" actId="11529"/>
          <ac:cxnSpMkLst>
            <pc:docMk/>
            <pc:sldMk cId="1195147813" sldId="2881"/>
            <ac:cxnSpMk id="17" creationId="{D407A7B2-9072-475D-B524-ADB25F30DFAF}"/>
          </ac:cxnSpMkLst>
        </pc:cxnChg>
      </pc:sldChg>
      <pc:sldChg chg="modSp add">
        <pc:chgData name="Lucas Jellema" userId="7e183fbb-84e0-44b3-9b03-0792bc8d162b" providerId="ADAL" clId="{76844F2F-0197-4CCF-B5BD-436FDCFE3E68}" dt="2019-03-25T08:07:32.846" v="2843"/>
        <pc:sldMkLst>
          <pc:docMk/>
          <pc:sldMk cId="2507070680" sldId="2882"/>
        </pc:sldMkLst>
        <pc:spChg chg="mod">
          <ac:chgData name="Lucas Jellema" userId="7e183fbb-84e0-44b3-9b03-0792bc8d162b" providerId="ADAL" clId="{76844F2F-0197-4CCF-B5BD-436FDCFE3E68}" dt="2019-03-25T08:02:49.654" v="2609" actId="20577"/>
          <ac:spMkLst>
            <pc:docMk/>
            <pc:sldMk cId="2507070680" sldId="2882"/>
            <ac:spMk id="2" creationId="{DD97ACE6-3B3D-4020-811D-06933ABBC1B5}"/>
          </ac:spMkLst>
        </pc:spChg>
        <pc:spChg chg="mod">
          <ac:chgData name="Lucas Jellema" userId="7e183fbb-84e0-44b3-9b03-0792bc8d162b" providerId="ADAL" clId="{76844F2F-0197-4CCF-B5BD-436FDCFE3E68}" dt="2019-03-25T08:07:32.846" v="2843"/>
          <ac:spMkLst>
            <pc:docMk/>
            <pc:sldMk cId="2507070680" sldId="2882"/>
            <ac:spMk id="3" creationId="{847855A2-7D2A-4E3A-8DD2-C86AC666D57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28-5-2019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domainlanguage.com/wp-content/uploads/2016/04/GettingStartedWithDDDWhenSurroundedByLegacySystemsV1.pdf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Blockchain!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1143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Central Database plus ESB plus </a:t>
            </a:r>
            <a:r>
              <a:rPr lang="nl-NL" dirty="0" err="1"/>
              <a:t>send</a:t>
            </a:r>
            <a:r>
              <a:rPr lang="nl-NL" dirty="0"/>
              <a:t> updates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data?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02226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Central Database plus ESB plus </a:t>
            </a:r>
            <a:r>
              <a:rPr lang="nl-NL" dirty="0" err="1"/>
              <a:t>send</a:t>
            </a:r>
            <a:r>
              <a:rPr lang="nl-NL" dirty="0"/>
              <a:t> updates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data?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08656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Central Database plus ESB plus </a:t>
            </a:r>
            <a:r>
              <a:rPr lang="nl-NL" dirty="0" err="1"/>
              <a:t>send</a:t>
            </a:r>
            <a:r>
              <a:rPr lang="nl-NL" dirty="0"/>
              <a:t> updates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data?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68497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Central Database plus ESB plus </a:t>
            </a:r>
            <a:r>
              <a:rPr lang="nl-NL" dirty="0" err="1"/>
              <a:t>send</a:t>
            </a:r>
            <a:r>
              <a:rPr lang="nl-NL" dirty="0"/>
              <a:t> updates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 data?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6992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97301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Event Sourcing</a:t>
            </a:r>
          </a:p>
          <a:p>
            <a:r>
              <a:rPr lang="en-US" dirty="0"/>
              <a:t>No events (?)</a:t>
            </a:r>
          </a:p>
          <a:p>
            <a:r>
              <a:rPr lang="en-US" dirty="0"/>
              <a:t>No green field</a:t>
            </a:r>
          </a:p>
          <a:p>
            <a:endParaRPr lang="en-US" dirty="0"/>
          </a:p>
          <a:p>
            <a:r>
              <a:rPr lang="en-US" dirty="0"/>
              <a:t>Packages Applications/SaaS</a:t>
            </a:r>
          </a:p>
          <a:p>
            <a:r>
              <a:rPr lang="en-US" dirty="0"/>
              <a:t>Databases (RDBMS, NoSQL) getting changes from applications directly</a:t>
            </a:r>
          </a:p>
          <a:p>
            <a:endParaRPr lang="en-US" dirty="0"/>
          </a:p>
          <a:p>
            <a:r>
              <a:rPr lang="en-US" dirty="0"/>
              <a:t>Challenges – at scale, with enough speed and consistently: do not let query store get into an exposed state that could not exist/be right!</a:t>
            </a:r>
          </a:p>
          <a:p>
            <a:pPr lvl="1"/>
            <a:r>
              <a:rPr lang="en-US" dirty="0"/>
              <a:t>Detect relevant changes</a:t>
            </a:r>
          </a:p>
          <a:p>
            <a:pPr lvl="1"/>
            <a:r>
              <a:rPr lang="en-US" dirty="0"/>
              <a:t>Extract relevant changes</a:t>
            </a:r>
          </a:p>
          <a:p>
            <a:pPr lvl="1"/>
            <a:r>
              <a:rPr lang="en-US" dirty="0"/>
              <a:t>Transport</a:t>
            </a:r>
          </a:p>
          <a:p>
            <a:pPr lvl="1"/>
            <a:r>
              <a:rPr lang="en-US" dirty="0"/>
              <a:t>Convert</a:t>
            </a:r>
          </a:p>
          <a:p>
            <a:pPr lvl="1"/>
            <a:r>
              <a:rPr lang="en-US" dirty="0"/>
              <a:t>Apply in correct order and reliably (no lost events)</a:t>
            </a:r>
          </a:p>
          <a:p>
            <a:r>
              <a:rPr lang="en-US" dirty="0"/>
              <a:t>Note: after detect and extract, an event can be published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281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Destination</a:t>
            </a:r>
            <a:r>
              <a:rPr lang="nl-NL" dirty="0"/>
              <a:t> system: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cache, or even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representation</a:t>
            </a:r>
            <a:r>
              <a:rPr lang="nl-NL" dirty="0"/>
              <a:t> – without </a:t>
            </a:r>
            <a:r>
              <a:rPr lang="nl-NL" dirty="0" err="1"/>
              <a:t>any</a:t>
            </a:r>
            <a:r>
              <a:rPr lang="nl-NL" dirty="0"/>
              <a:t> data </a:t>
            </a:r>
            <a:r>
              <a:rPr lang="nl-NL" dirty="0" err="1"/>
              <a:t>duplication</a:t>
            </a:r>
            <a:endParaRPr lang="nl-NL" dirty="0"/>
          </a:p>
          <a:p>
            <a:r>
              <a:rPr lang="nl-NL" dirty="0" err="1"/>
              <a:t>Dumb</a:t>
            </a:r>
            <a:r>
              <a:rPr lang="nl-NL" dirty="0"/>
              <a:t> </a:t>
            </a:r>
            <a:r>
              <a:rPr lang="nl-NL" dirty="0" err="1"/>
              <a:t>pipes</a:t>
            </a:r>
            <a:r>
              <a:rPr lang="nl-NL" dirty="0"/>
              <a:t>, smart end points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9471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MySQL: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binlog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;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Postgres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wnte-ahead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log; MongoDB </a:t>
            </a:r>
            <a:r>
              <a:rPr lang="de-DE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op</a:t>
            </a:r>
            <a:r>
              <a:rPr lang="de-DE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log</a:t>
            </a:r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021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AnyPoint</a:t>
            </a:r>
            <a:endParaRPr lang="nl-NL" dirty="0"/>
          </a:p>
          <a:p>
            <a:r>
              <a:rPr lang="nl-NL" dirty="0" err="1"/>
              <a:t>Zapier</a:t>
            </a:r>
            <a:endParaRPr lang="nl-NL" dirty="0"/>
          </a:p>
          <a:p>
            <a:r>
              <a:rPr lang="nl-NL" dirty="0"/>
              <a:t>SSI</a:t>
            </a:r>
          </a:p>
          <a:p>
            <a:r>
              <a:rPr lang="nl-NL" dirty="0"/>
              <a:t>OIC</a:t>
            </a:r>
          </a:p>
          <a:p>
            <a:r>
              <a:rPr lang="nl-NL" dirty="0"/>
              <a:t>Dell </a:t>
            </a:r>
            <a:r>
              <a:rPr lang="nl-NL" dirty="0" err="1"/>
              <a:t>Boomi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26040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73819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http://domainlanguage.com/wp-content/uploads/2016/04/GettingStartedWithDDDWhenSurroundedByLegacySystemsV1.pdf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64755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Pragmatic CQRS - Digital Xchange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1306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Pragmatic CQRS - Digital Xchange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42.xml"/><Relationship Id="rId39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37.xml"/><Relationship Id="rId34" Type="http://schemas.openxmlformats.org/officeDocument/2006/relationships/slideLayout" Target="../slideLayouts/slideLayout50.xml"/><Relationship Id="rId42" Type="http://schemas.openxmlformats.org/officeDocument/2006/relationships/slideLayout" Target="../slideLayouts/slideLayout58.xml"/><Relationship Id="rId47" Type="http://schemas.openxmlformats.org/officeDocument/2006/relationships/slideLayout" Target="../slideLayouts/slideLayout63.xml"/><Relationship Id="rId50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71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29" Type="http://schemas.openxmlformats.org/officeDocument/2006/relationships/slideLayout" Target="../slideLayouts/slideLayout45.xml"/><Relationship Id="rId41" Type="http://schemas.openxmlformats.org/officeDocument/2006/relationships/slideLayout" Target="../slideLayouts/slideLayout57.xml"/><Relationship Id="rId54" Type="http://schemas.openxmlformats.org/officeDocument/2006/relationships/slideLayout" Target="../slideLayouts/slideLayout70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slideLayout" Target="../slideLayouts/slideLayout40.xml"/><Relationship Id="rId32" Type="http://schemas.openxmlformats.org/officeDocument/2006/relationships/slideLayout" Target="../slideLayouts/slideLayout48.xml"/><Relationship Id="rId37" Type="http://schemas.openxmlformats.org/officeDocument/2006/relationships/slideLayout" Target="../slideLayouts/slideLayout53.xml"/><Relationship Id="rId40" Type="http://schemas.openxmlformats.org/officeDocument/2006/relationships/slideLayout" Target="../slideLayouts/slideLayout56.xml"/><Relationship Id="rId45" Type="http://schemas.openxmlformats.org/officeDocument/2006/relationships/slideLayout" Target="../slideLayouts/slideLayout61.xml"/><Relationship Id="rId53" Type="http://schemas.openxmlformats.org/officeDocument/2006/relationships/slideLayout" Target="../slideLayouts/slideLayout69.xml"/><Relationship Id="rId58" Type="http://schemas.openxmlformats.org/officeDocument/2006/relationships/slideLayout" Target="../slideLayouts/slideLayout74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28" Type="http://schemas.openxmlformats.org/officeDocument/2006/relationships/slideLayout" Target="../slideLayouts/slideLayout44.xml"/><Relationship Id="rId36" Type="http://schemas.openxmlformats.org/officeDocument/2006/relationships/slideLayout" Target="../slideLayouts/slideLayout52.xml"/><Relationship Id="rId49" Type="http://schemas.openxmlformats.org/officeDocument/2006/relationships/slideLayout" Target="../slideLayouts/slideLayout65.xml"/><Relationship Id="rId57" Type="http://schemas.openxmlformats.org/officeDocument/2006/relationships/slideLayout" Target="../slideLayouts/slideLayout73.xml"/><Relationship Id="rId6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31" Type="http://schemas.openxmlformats.org/officeDocument/2006/relationships/slideLayout" Target="../slideLayouts/slideLayout47.xml"/><Relationship Id="rId44" Type="http://schemas.openxmlformats.org/officeDocument/2006/relationships/slideLayout" Target="../slideLayouts/slideLayout60.xml"/><Relationship Id="rId52" Type="http://schemas.openxmlformats.org/officeDocument/2006/relationships/slideLayout" Target="../slideLayouts/slideLayout68.xml"/><Relationship Id="rId6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43.xml"/><Relationship Id="rId30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51.xml"/><Relationship Id="rId43" Type="http://schemas.openxmlformats.org/officeDocument/2006/relationships/slideLayout" Target="../slideLayouts/slideLayout59.xml"/><Relationship Id="rId48" Type="http://schemas.openxmlformats.org/officeDocument/2006/relationships/slideLayout" Target="../slideLayouts/slideLayout64.xml"/><Relationship Id="rId56" Type="http://schemas.openxmlformats.org/officeDocument/2006/relationships/slideLayout" Target="../slideLayouts/slideLayout72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4.xml"/><Relationship Id="rId51" Type="http://schemas.openxmlformats.org/officeDocument/2006/relationships/slideLayout" Target="../slideLayouts/slideLayout67.xml"/><Relationship Id="rId3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5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9.xml"/><Relationship Id="rId38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62.xml"/><Relationship Id="rId5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  <p:sldLayoutId id="2147483760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svg"/><Relationship Id="rId18" Type="http://schemas.openxmlformats.org/officeDocument/2006/relationships/image" Target="../media/image47.jpeg"/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12" Type="http://schemas.openxmlformats.org/officeDocument/2006/relationships/image" Target="../media/image41.png"/><Relationship Id="rId17" Type="http://schemas.openxmlformats.org/officeDocument/2006/relationships/image" Target="../media/image46.sv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11" Type="http://schemas.openxmlformats.org/officeDocument/2006/relationships/image" Target="../media/image40.svg"/><Relationship Id="rId5" Type="http://schemas.openxmlformats.org/officeDocument/2006/relationships/image" Target="../media/image34.svg"/><Relationship Id="rId15" Type="http://schemas.openxmlformats.org/officeDocument/2006/relationships/image" Target="../media/image44.sv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8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57.png"/><Relationship Id="rId5" Type="http://schemas.openxmlformats.org/officeDocument/2006/relationships/image" Target="../media/image26.png"/><Relationship Id="rId4" Type="http://schemas.openxmlformats.org/officeDocument/2006/relationships/image" Target="../media/image6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e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83.png"/><Relationship Id="rId7" Type="http://schemas.openxmlformats.org/officeDocument/2006/relationships/image" Target="../media/image63.png"/><Relationship Id="rId12" Type="http://schemas.openxmlformats.org/officeDocument/2006/relationships/image" Target="../media/image88.png"/><Relationship Id="rId2" Type="http://schemas.openxmlformats.org/officeDocument/2006/relationships/hyperlink" Target="https://mlab.com/databases/world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5.png"/><Relationship Id="rId11" Type="http://schemas.openxmlformats.org/officeDocument/2006/relationships/image" Target="../media/image87.png"/><Relationship Id="rId5" Type="http://schemas.openxmlformats.org/officeDocument/2006/relationships/hyperlink" Target="https://jeeconf2018customerms-a516817.apaas.us2.oraclecloud.com/customer" TargetMode="External"/><Relationship Id="rId10" Type="http://schemas.openxmlformats.org/officeDocument/2006/relationships/hyperlink" Target="https://orderms-a516817.apaas.us2.oraclecloud.com/order-api/orders" TargetMode="External"/><Relationship Id="rId4" Type="http://schemas.openxmlformats.org/officeDocument/2006/relationships/image" Target="../media/image84.jpeg"/><Relationship Id="rId9" Type="http://schemas.openxmlformats.org/officeDocument/2006/relationships/image" Target="../media/image8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jpeg"/><Relationship Id="rId4" Type="http://schemas.openxmlformats.org/officeDocument/2006/relationships/image" Target="../media/image2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hyperlink" Target="https://www.ebayinc.com/stories/blogs/tech/event-sourcing-connecting-the-dots-for-a-better-futur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93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98.png"/><Relationship Id="rId5" Type="http://schemas.openxmlformats.org/officeDocument/2006/relationships/image" Target="../media/image60.png"/><Relationship Id="rId10" Type="http://schemas.openxmlformats.org/officeDocument/2006/relationships/image" Target="../media/image97.png"/><Relationship Id="rId4" Type="http://schemas.openxmlformats.org/officeDocument/2006/relationships/image" Target="../media/image94.png"/><Relationship Id="rId9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104.png"/><Relationship Id="rId2" Type="http://schemas.openxmlformats.org/officeDocument/2006/relationships/image" Target="../media/image103.jpg"/><Relationship Id="rId1" Type="http://schemas.openxmlformats.org/officeDocument/2006/relationships/slideLayout" Target="../slideLayouts/slideLayout12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10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Pragmatic CQRS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 dirty="0"/>
              <a:t>Pragmatic CQRS - Digital Xchange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3666068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Jellema, CTO &amp; Architect at AMIS</a:t>
            </a:r>
          </a:p>
          <a:p>
            <a:r>
              <a:rPr lang="en-US" sz="1300" dirty="0"/>
              <a:t>Digital Xchange </a:t>
            </a:r>
            <a:r>
              <a:rPr lang="en-US" sz="1300" dirty="0" err="1"/>
              <a:t>Bergisches</a:t>
            </a:r>
            <a:r>
              <a:rPr lang="en-US" sz="1300" dirty="0"/>
              <a:t> </a:t>
            </a:r>
            <a:r>
              <a:rPr lang="en-US" sz="1300" dirty="0" err="1"/>
              <a:t>Rheinland</a:t>
            </a:r>
            <a:r>
              <a:rPr lang="en-US" sz="1300" dirty="0"/>
              <a:t>, May 2019</a:t>
            </a:r>
            <a:endParaRPr lang="nl-NL" sz="1300" dirty="0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s://lh3.googleusercontent.com/GnrQAjOCv1stznPP3EvDBCD_zamrElhIGOtPe0jzBbn6zitOoNCcJi8snEweoxiI2jocMqMdZ7TE7_dxjUSc3Y8FSCuvw6mK_E2iOEmoJqP_8tJSf6jQmXPpo3BQ-Cn6jNk92PB7Xh8">
            <a:extLst>
              <a:ext uri="{FF2B5EF4-FFF2-40B4-BE49-F238E27FC236}">
                <a16:creationId xmlns:a16="http://schemas.microsoft.com/office/drawing/2014/main" id="{580E6D67-0DE5-41BD-A083-3948A6DB26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0" y="66030"/>
            <a:ext cx="2623913" cy="7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6B760CBD-D2A7-45D1-81C8-3FFDC0FFB016}"/>
              </a:ext>
            </a:extLst>
          </p:cNvPr>
          <p:cNvSpPr/>
          <p:nvPr/>
        </p:nvSpPr>
        <p:spPr>
          <a:xfrm>
            <a:off x="675849" y="107600"/>
            <a:ext cx="2915478" cy="134509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617335" y="268104"/>
            <a:ext cx="1038926" cy="1041209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MongoDB</a:t>
            </a:r>
            <a:endParaRPr lang="nl-NL" sz="1100" dirty="0"/>
          </a:p>
        </p:txBody>
      </p:sp>
      <p:sp>
        <p:nvSpPr>
          <p:cNvPr id="7" name="Rectangle 6"/>
          <p:cNvSpPr/>
          <p:nvPr/>
        </p:nvSpPr>
        <p:spPr>
          <a:xfrm>
            <a:off x="1782725" y="547065"/>
            <a:ext cx="70814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</a:t>
            </a:r>
            <a:endParaRPr lang="nl-NL" sz="900" dirty="0"/>
          </a:p>
        </p:txBody>
      </p:sp>
      <p:sp>
        <p:nvSpPr>
          <p:cNvPr id="9" name="Cloud 8"/>
          <p:cNvSpPr/>
          <p:nvPr/>
        </p:nvSpPr>
        <p:spPr>
          <a:xfrm>
            <a:off x="5382480" y="3549878"/>
            <a:ext cx="3547597" cy="131071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Can 9"/>
          <p:cNvSpPr/>
          <p:nvPr/>
        </p:nvSpPr>
        <p:spPr>
          <a:xfrm>
            <a:off x="6166251" y="3678598"/>
            <a:ext cx="1577346" cy="10412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11" name="Rectangle 10"/>
          <p:cNvSpPr/>
          <p:nvPr/>
        </p:nvSpPr>
        <p:spPr>
          <a:xfrm>
            <a:off x="6434576" y="3957559"/>
            <a:ext cx="104069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DVX_ORDERS</a:t>
            </a:r>
            <a:endParaRPr lang="nl-NL" sz="9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60D58-0BF6-4EA8-B0EB-F247E3A3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3" y="1349817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C68B-BC8C-452D-BEB0-6C306557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75" y="263350"/>
            <a:ext cx="855348" cy="340829"/>
          </a:xfrm>
          <a:prstGeom prst="rect">
            <a:avLst/>
          </a:prstGeom>
        </p:spPr>
      </p:pic>
      <p:pic>
        <p:nvPicPr>
          <p:cNvPr id="1026" name="Picture 2" descr="Image result for oracle database cloud logo">
            <a:extLst>
              <a:ext uri="{FF2B5EF4-FFF2-40B4-BE49-F238E27FC236}">
                <a16:creationId xmlns:a16="http://schemas.microsoft.com/office/drawing/2014/main" id="{74688DA2-8E46-43F6-BE31-B13E8035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63" y="3549878"/>
            <a:ext cx="619927" cy="6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086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>
            <a:extLst>
              <a:ext uri="{FF2B5EF4-FFF2-40B4-BE49-F238E27FC236}">
                <a16:creationId xmlns:a16="http://schemas.microsoft.com/office/drawing/2014/main" id="{6B760CBD-D2A7-45D1-81C8-3FFDC0FFB016}"/>
              </a:ext>
            </a:extLst>
          </p:cNvPr>
          <p:cNvSpPr/>
          <p:nvPr/>
        </p:nvSpPr>
        <p:spPr>
          <a:xfrm>
            <a:off x="675849" y="107600"/>
            <a:ext cx="2915478" cy="134509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en-US" dirty="0"/>
          </a:p>
        </p:txBody>
      </p:sp>
      <p:sp>
        <p:nvSpPr>
          <p:cNvPr id="5" name="Can 4"/>
          <p:cNvSpPr/>
          <p:nvPr/>
        </p:nvSpPr>
        <p:spPr>
          <a:xfrm>
            <a:off x="1617335" y="268104"/>
            <a:ext cx="1038926" cy="1041209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MongoDB</a:t>
            </a:r>
            <a:endParaRPr lang="nl-NL" sz="1100" dirty="0"/>
          </a:p>
        </p:txBody>
      </p:sp>
      <p:sp>
        <p:nvSpPr>
          <p:cNvPr id="7" name="Rectangle 6"/>
          <p:cNvSpPr/>
          <p:nvPr/>
        </p:nvSpPr>
        <p:spPr>
          <a:xfrm>
            <a:off x="1782725" y="547065"/>
            <a:ext cx="70814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</a:t>
            </a:r>
            <a:endParaRPr lang="nl-NL" sz="900" dirty="0"/>
          </a:p>
        </p:txBody>
      </p:sp>
      <p:sp>
        <p:nvSpPr>
          <p:cNvPr id="9" name="Cloud 8"/>
          <p:cNvSpPr/>
          <p:nvPr/>
        </p:nvSpPr>
        <p:spPr>
          <a:xfrm>
            <a:off x="5382480" y="3549878"/>
            <a:ext cx="3547597" cy="131071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0" name="Can 9"/>
          <p:cNvSpPr/>
          <p:nvPr/>
        </p:nvSpPr>
        <p:spPr>
          <a:xfrm>
            <a:off x="6166251" y="3678598"/>
            <a:ext cx="1577346" cy="10412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11" name="Rectangle 10"/>
          <p:cNvSpPr/>
          <p:nvPr/>
        </p:nvSpPr>
        <p:spPr>
          <a:xfrm>
            <a:off x="6434576" y="3957559"/>
            <a:ext cx="104069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DVX_ORDERS</a:t>
            </a:r>
            <a:endParaRPr lang="nl-NL" sz="900" dirty="0"/>
          </a:p>
        </p:txBody>
      </p:sp>
      <p:sp>
        <p:nvSpPr>
          <p:cNvPr id="15" name="Left-Right Arrow 14"/>
          <p:cNvSpPr/>
          <p:nvPr/>
        </p:nvSpPr>
        <p:spPr>
          <a:xfrm rot="2090299">
            <a:off x="2317757" y="1879314"/>
            <a:ext cx="4662897" cy="79064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6F60D58-0BF6-4EA8-B0EB-F247E3A37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3" y="1349817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9AC68B-BC8C-452D-BEB0-6C306557B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8675" y="263350"/>
            <a:ext cx="855348" cy="340829"/>
          </a:xfrm>
          <a:prstGeom prst="rect">
            <a:avLst/>
          </a:prstGeom>
        </p:spPr>
      </p:pic>
      <p:pic>
        <p:nvPicPr>
          <p:cNvPr id="1026" name="Picture 2" descr="Image result for oracle database cloud logo">
            <a:extLst>
              <a:ext uri="{FF2B5EF4-FFF2-40B4-BE49-F238E27FC236}">
                <a16:creationId xmlns:a16="http://schemas.microsoft.com/office/drawing/2014/main" id="{74688DA2-8E46-43F6-BE31-B13E8035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63" y="3549878"/>
            <a:ext cx="619927" cy="6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nagit_PPTA17C">
            <a:extLst>
              <a:ext uri="{FF2B5EF4-FFF2-40B4-BE49-F238E27FC236}">
                <a16:creationId xmlns:a16="http://schemas.microsoft.com/office/drawing/2014/main" id="{B2124C04-0921-43DF-BA3A-51912ABCFBB0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334" y="1892451"/>
            <a:ext cx="1373542" cy="1318157"/>
          </a:xfrm>
          <a:prstGeom prst="rect">
            <a:avLst/>
          </a:prstGeom>
        </p:spPr>
      </p:pic>
      <p:pic>
        <p:nvPicPr>
          <p:cNvPr id="14" name="Snagit_PPTACF6">
            <a:extLst>
              <a:ext uri="{FF2B5EF4-FFF2-40B4-BE49-F238E27FC236}">
                <a16:creationId xmlns:a16="http://schemas.microsoft.com/office/drawing/2014/main" id="{BAFF4A8E-3644-4318-ACEB-22DC06DAEDFD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295" y="219532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431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en-US" dirty="0"/>
          </a:p>
        </p:txBody>
      </p:sp>
      <p:pic>
        <p:nvPicPr>
          <p:cNvPr id="14" name="Picture 2" descr="Image result for logo twitter">
            <a:extLst>
              <a:ext uri="{FF2B5EF4-FFF2-40B4-BE49-F238E27FC236}">
                <a16:creationId xmlns:a16="http://schemas.microsoft.com/office/drawing/2014/main" id="{D616E6A7-31A2-43C4-9997-71F2B3C6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41" y="186127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4F2F8-A01E-4FBD-86A1-0E8FF6A5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1523840"/>
            <a:ext cx="4128920" cy="871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Cloud 19">
            <a:extLst>
              <a:ext uri="{FF2B5EF4-FFF2-40B4-BE49-F238E27FC236}">
                <a16:creationId xmlns:a16="http://schemas.microsoft.com/office/drawing/2014/main" id="{791D3A43-2CB5-410B-9454-E2A4150CADFE}"/>
              </a:ext>
            </a:extLst>
          </p:cNvPr>
          <p:cNvSpPr/>
          <p:nvPr/>
        </p:nvSpPr>
        <p:spPr>
          <a:xfrm>
            <a:off x="675849" y="107600"/>
            <a:ext cx="2915478" cy="134509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1" name="Slide Number Placeholder 2">
            <a:extLst>
              <a:ext uri="{FF2B5EF4-FFF2-40B4-BE49-F238E27FC236}">
                <a16:creationId xmlns:a16="http://schemas.microsoft.com/office/drawing/2014/main" id="{1ADBA3A9-593B-468D-AEB3-0EDAD0C48865}"/>
              </a:ext>
            </a:extLst>
          </p:cNvPr>
          <p:cNvSpPr txBox="1">
            <a:spLocks/>
          </p:cNvSpPr>
          <p:nvPr/>
        </p:nvSpPr>
        <p:spPr>
          <a:xfrm>
            <a:off x="3277292" y="1858191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820DB6-95FF-9E43-B5C1-4A1D50F9B361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22" name="Can 4">
            <a:extLst>
              <a:ext uri="{FF2B5EF4-FFF2-40B4-BE49-F238E27FC236}">
                <a16:creationId xmlns:a16="http://schemas.microsoft.com/office/drawing/2014/main" id="{1999F0A1-D761-4518-B0EB-F246535E8091}"/>
              </a:ext>
            </a:extLst>
          </p:cNvPr>
          <p:cNvSpPr/>
          <p:nvPr/>
        </p:nvSpPr>
        <p:spPr>
          <a:xfrm>
            <a:off x="1617335" y="268104"/>
            <a:ext cx="1038926" cy="1041209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MongoDB</a:t>
            </a:r>
            <a:endParaRPr lang="nl-NL" sz="11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44BA1D7-EE47-4438-AA13-EEA1E73883B0}"/>
              </a:ext>
            </a:extLst>
          </p:cNvPr>
          <p:cNvSpPr/>
          <p:nvPr/>
        </p:nvSpPr>
        <p:spPr>
          <a:xfrm>
            <a:off x="1782725" y="547065"/>
            <a:ext cx="70814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</a:t>
            </a:r>
            <a:endParaRPr lang="nl-NL" sz="900" dirty="0"/>
          </a:p>
        </p:txBody>
      </p:sp>
      <p:sp>
        <p:nvSpPr>
          <p:cNvPr id="24" name="Cloud 23">
            <a:extLst>
              <a:ext uri="{FF2B5EF4-FFF2-40B4-BE49-F238E27FC236}">
                <a16:creationId xmlns:a16="http://schemas.microsoft.com/office/drawing/2014/main" id="{598BCBF4-F511-49E3-BFA2-F5E56135C483}"/>
              </a:ext>
            </a:extLst>
          </p:cNvPr>
          <p:cNvSpPr/>
          <p:nvPr/>
        </p:nvSpPr>
        <p:spPr>
          <a:xfrm>
            <a:off x="5382480" y="3549878"/>
            <a:ext cx="3547597" cy="131071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9">
            <a:extLst>
              <a:ext uri="{FF2B5EF4-FFF2-40B4-BE49-F238E27FC236}">
                <a16:creationId xmlns:a16="http://schemas.microsoft.com/office/drawing/2014/main" id="{1DDCAA87-9038-4ED2-92D9-8E7651598F5D}"/>
              </a:ext>
            </a:extLst>
          </p:cNvPr>
          <p:cNvSpPr/>
          <p:nvPr/>
        </p:nvSpPr>
        <p:spPr>
          <a:xfrm>
            <a:off x="6166251" y="3678598"/>
            <a:ext cx="1577346" cy="10412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1BDF14D-5E99-4A9D-B23F-18D1682CC9A3}"/>
              </a:ext>
            </a:extLst>
          </p:cNvPr>
          <p:cNvSpPr/>
          <p:nvPr/>
        </p:nvSpPr>
        <p:spPr>
          <a:xfrm>
            <a:off x="6434576" y="3957559"/>
            <a:ext cx="104069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DVX_ORDERS</a:t>
            </a:r>
            <a:endParaRPr lang="nl-NL" sz="900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193B902-60B0-4CC3-93A3-DFB7DB1B7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3" y="1349817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BCADE8-D678-4AC0-9114-4CDCFEE016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8675" y="263350"/>
            <a:ext cx="855348" cy="340829"/>
          </a:xfrm>
          <a:prstGeom prst="rect">
            <a:avLst/>
          </a:prstGeom>
        </p:spPr>
      </p:pic>
      <p:pic>
        <p:nvPicPr>
          <p:cNvPr id="30" name="Picture 2" descr="Image result for oracle database cloud logo">
            <a:extLst>
              <a:ext uri="{FF2B5EF4-FFF2-40B4-BE49-F238E27FC236}">
                <a16:creationId xmlns:a16="http://schemas.microsoft.com/office/drawing/2014/main" id="{4D87CA10-C4A9-4B17-B5B8-28A6EF12F5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63" y="3549878"/>
            <a:ext cx="619927" cy="6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Freeform 12">
            <a:extLst>
              <a:ext uri="{FF2B5EF4-FFF2-40B4-BE49-F238E27FC236}">
                <a16:creationId xmlns:a16="http://schemas.microsoft.com/office/drawing/2014/main" id="{6751E374-AB4E-4D77-AFA8-B2DF67816997}"/>
              </a:ext>
            </a:extLst>
          </p:cNvPr>
          <p:cNvSpPr/>
          <p:nvPr/>
        </p:nvSpPr>
        <p:spPr>
          <a:xfrm>
            <a:off x="4228241" y="3306965"/>
            <a:ext cx="2557570" cy="865749"/>
          </a:xfrm>
          <a:custGeom>
            <a:avLst/>
            <a:gdLst>
              <a:gd name="connsiteX0" fmla="*/ 2557570 w 2557570"/>
              <a:gd name="connsiteY0" fmla="*/ 577516 h 865749"/>
              <a:gd name="connsiteX1" fmla="*/ 955651 w 2557570"/>
              <a:gd name="connsiteY1" fmla="*/ 838773 h 865749"/>
              <a:gd name="connsiteX2" fmla="*/ 0 w 2557570"/>
              <a:gd name="connsiteY2" fmla="*/ 0 h 865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7570" h="865749">
                <a:moveTo>
                  <a:pt x="2557570" y="577516"/>
                </a:moveTo>
                <a:cubicBezTo>
                  <a:pt x="1969741" y="756271"/>
                  <a:pt x="1381913" y="935026"/>
                  <a:pt x="955651" y="838773"/>
                </a:cubicBezTo>
                <a:cubicBezTo>
                  <a:pt x="529389" y="742520"/>
                  <a:pt x="264694" y="371260"/>
                  <a:pt x="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4219C6E4-68AC-4A13-8AA5-D125FF0F4903}"/>
              </a:ext>
            </a:extLst>
          </p:cNvPr>
          <p:cNvSpPr/>
          <p:nvPr/>
        </p:nvSpPr>
        <p:spPr>
          <a:xfrm>
            <a:off x="2646947" y="797522"/>
            <a:ext cx="2118616" cy="1347537"/>
          </a:xfrm>
          <a:custGeom>
            <a:avLst/>
            <a:gdLst>
              <a:gd name="connsiteX0" fmla="*/ 2048806 w 2118616"/>
              <a:gd name="connsiteY0" fmla="*/ 1347537 h 1347537"/>
              <a:gd name="connsiteX1" fmla="*/ 2110683 w 2118616"/>
              <a:gd name="connsiteY1" fmla="*/ 1100030 h 1347537"/>
              <a:gd name="connsiteX2" fmla="*/ 1890677 w 2118616"/>
              <a:gd name="connsiteY2" fmla="*/ 1031278 h 1347537"/>
              <a:gd name="connsiteX3" fmla="*/ 570641 w 2118616"/>
              <a:gd name="connsiteY3" fmla="*/ 983152 h 1347537"/>
              <a:gd name="connsiteX4" fmla="*/ 570641 w 2118616"/>
              <a:gd name="connsiteY4" fmla="*/ 213131 h 1347537"/>
              <a:gd name="connsiteX5" fmla="*/ 0 w 2118616"/>
              <a:gd name="connsiteY5" fmla="*/ 0 h 1347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8616" h="1347537">
                <a:moveTo>
                  <a:pt x="2048806" y="1347537"/>
                </a:moveTo>
                <a:cubicBezTo>
                  <a:pt x="2092922" y="1250138"/>
                  <a:pt x="2137038" y="1152740"/>
                  <a:pt x="2110683" y="1100030"/>
                </a:cubicBezTo>
                <a:cubicBezTo>
                  <a:pt x="2084328" y="1047320"/>
                  <a:pt x="2147351" y="1050758"/>
                  <a:pt x="1890677" y="1031278"/>
                </a:cubicBezTo>
                <a:cubicBezTo>
                  <a:pt x="1634003" y="1011798"/>
                  <a:pt x="790647" y="1119510"/>
                  <a:pt x="570641" y="983152"/>
                </a:cubicBezTo>
                <a:cubicBezTo>
                  <a:pt x="350635" y="846794"/>
                  <a:pt x="665748" y="376990"/>
                  <a:pt x="570641" y="213131"/>
                </a:cubicBezTo>
                <a:cubicBezTo>
                  <a:pt x="475534" y="49272"/>
                  <a:pt x="237767" y="24636"/>
                  <a:pt x="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6" name="Down Arrow 7">
            <a:extLst>
              <a:ext uri="{FF2B5EF4-FFF2-40B4-BE49-F238E27FC236}">
                <a16:creationId xmlns:a16="http://schemas.microsoft.com/office/drawing/2014/main" id="{7AC0ABA2-529F-40D9-A29B-4E5245ADB22E}"/>
              </a:ext>
            </a:extLst>
          </p:cNvPr>
          <p:cNvSpPr/>
          <p:nvPr/>
        </p:nvSpPr>
        <p:spPr>
          <a:xfrm rot="1924221">
            <a:off x="7454848" y="2973846"/>
            <a:ext cx="364385" cy="11226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70770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1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4" name="Picture 3" descr="cid:image001.jpg@01CE5266.DC9D20F0">
            <a:extLst>
              <a:ext uri="{FF2B5EF4-FFF2-40B4-BE49-F238E27FC236}">
                <a16:creationId xmlns:a16="http://schemas.microsoft.com/office/drawing/2014/main" id="{44E27BC3-E113-408E-BC6D-54DFFB136AF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773" y="4330864"/>
            <a:ext cx="1278216" cy="36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Pragmatic CQRS - Digital Xchange</a:t>
            </a:r>
            <a:endParaRPr lang="nl-NL" noProof="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3EC22D6-9E9E-4E93-9A3B-F13105CF2B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871" y="4241582"/>
            <a:ext cx="1335902" cy="539710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381" y="1217388"/>
            <a:ext cx="2133759" cy="1926047"/>
          </a:xfrm>
          <a:prstGeom prst="rect">
            <a:avLst/>
          </a:prstGeom>
        </p:spPr>
      </p:pic>
      <p:pic>
        <p:nvPicPr>
          <p:cNvPr id="7" name="Picture 2" descr="https://lh3.googleusercontent.com/GnrQAjOCv1stznPP3EvDBCD_zamrElhIGOtPe0jzBbn6zitOoNCcJi8snEweoxiI2jocMqMdZ7TE7_dxjUSc3Y8FSCuvw6mK_E2iOEmoJqP_8tJSf6jQmXPpo3BQ-Cn6jNk92PB7Xh8">
            <a:extLst>
              <a:ext uri="{FF2B5EF4-FFF2-40B4-BE49-F238E27FC236}">
                <a16:creationId xmlns:a16="http://schemas.microsoft.com/office/drawing/2014/main" id="{EAFED00A-4835-4067-8056-185DDCD700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0" y="66030"/>
            <a:ext cx="2623913" cy="7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98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Cloud 39">
            <a:extLst>
              <a:ext uri="{FF2B5EF4-FFF2-40B4-BE49-F238E27FC236}">
                <a16:creationId xmlns:a16="http://schemas.microsoft.com/office/drawing/2014/main" id="{4D3F3459-EB5A-4E49-A7E8-01165361427D}"/>
              </a:ext>
            </a:extLst>
          </p:cNvPr>
          <p:cNvSpPr/>
          <p:nvPr/>
        </p:nvSpPr>
        <p:spPr>
          <a:xfrm>
            <a:off x="3020853" y="3753363"/>
            <a:ext cx="2160157" cy="1107225"/>
          </a:xfrm>
          <a:prstGeom prst="cloud">
            <a:avLst/>
          </a:prstGeom>
          <a:gradFill rotWithShape="1">
            <a:gsLst>
              <a:gs pos="0">
                <a:srgbClr val="E73430">
                  <a:lumMod val="110000"/>
                  <a:satMod val="105000"/>
                  <a:tint val="67000"/>
                </a:srgbClr>
              </a:gs>
              <a:gs pos="50000">
                <a:srgbClr val="E73430">
                  <a:lumMod val="105000"/>
                  <a:satMod val="103000"/>
                  <a:tint val="73000"/>
                </a:srgbClr>
              </a:gs>
              <a:gs pos="100000">
                <a:srgbClr val="E7343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7343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en-US" dirty="0"/>
          </a:p>
        </p:txBody>
      </p:sp>
      <p:pic>
        <p:nvPicPr>
          <p:cNvPr id="14" name="Picture 2" descr="Image result for logo twitter">
            <a:extLst>
              <a:ext uri="{FF2B5EF4-FFF2-40B4-BE49-F238E27FC236}">
                <a16:creationId xmlns:a16="http://schemas.microsoft.com/office/drawing/2014/main" id="{D616E6A7-31A2-43C4-9997-71F2B3C6F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241" y="186127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54F2F8-A01E-4FBD-86A1-0E8FF6A5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1015" y="1523840"/>
            <a:ext cx="4128920" cy="871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ounded Rectangle 24">
            <a:extLst>
              <a:ext uri="{FF2B5EF4-FFF2-40B4-BE49-F238E27FC236}">
                <a16:creationId xmlns:a16="http://schemas.microsoft.com/office/drawing/2014/main" id="{0E7C5CBE-862D-411B-8E4A-03FD0E84B26B}"/>
              </a:ext>
            </a:extLst>
          </p:cNvPr>
          <p:cNvSpPr/>
          <p:nvPr/>
        </p:nvSpPr>
        <p:spPr>
          <a:xfrm>
            <a:off x="3669887" y="3931532"/>
            <a:ext cx="971392" cy="775439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21" name="Picture 33" descr="Related image">
            <a:extLst>
              <a:ext uri="{FF2B5EF4-FFF2-40B4-BE49-F238E27FC236}">
                <a16:creationId xmlns:a16="http://schemas.microsoft.com/office/drawing/2014/main" id="{32901C44-6D91-4CC2-813F-3F3D2683D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0957" y="4265156"/>
            <a:ext cx="883632" cy="4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FC0FFD7-38CA-41B4-A5F3-2C53F40E0780}"/>
              </a:ext>
            </a:extLst>
          </p:cNvPr>
          <p:cNvSpPr txBox="1"/>
          <p:nvPr/>
        </p:nvSpPr>
        <p:spPr>
          <a:xfrm>
            <a:off x="3994140" y="3922111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24" name="Freeform 18">
            <a:extLst>
              <a:ext uri="{FF2B5EF4-FFF2-40B4-BE49-F238E27FC236}">
                <a16:creationId xmlns:a16="http://schemas.microsoft.com/office/drawing/2014/main" id="{090017A8-0954-4854-A808-32028FF5C7FF}"/>
              </a:ext>
            </a:extLst>
          </p:cNvPr>
          <p:cNvSpPr/>
          <p:nvPr/>
        </p:nvSpPr>
        <p:spPr>
          <a:xfrm>
            <a:off x="4654502" y="3750594"/>
            <a:ext cx="2145059" cy="751124"/>
          </a:xfrm>
          <a:custGeom>
            <a:avLst/>
            <a:gdLst>
              <a:gd name="connsiteX0" fmla="*/ 2145059 w 2145059"/>
              <a:gd name="connsiteY0" fmla="*/ 58260 h 751124"/>
              <a:gd name="connsiteX1" fmla="*/ 1505666 w 2145059"/>
              <a:gd name="connsiteY1" fmla="*/ 65135 h 751124"/>
              <a:gd name="connsiteX2" fmla="*/ 866274 w 2145059"/>
              <a:gd name="connsiteY2" fmla="*/ 718278 h 751124"/>
              <a:gd name="connsiteX3" fmla="*/ 0 w 2145059"/>
              <a:gd name="connsiteY3" fmla="*/ 594525 h 751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5059" h="751124">
                <a:moveTo>
                  <a:pt x="2145059" y="58260"/>
                </a:moveTo>
                <a:cubicBezTo>
                  <a:pt x="1931928" y="6696"/>
                  <a:pt x="1718797" y="-44868"/>
                  <a:pt x="1505666" y="65135"/>
                </a:cubicBezTo>
                <a:cubicBezTo>
                  <a:pt x="1292535" y="175138"/>
                  <a:pt x="1117218" y="630046"/>
                  <a:pt x="866274" y="718278"/>
                </a:cubicBezTo>
                <a:cubicBezTo>
                  <a:pt x="615330" y="806510"/>
                  <a:pt x="307665" y="700517"/>
                  <a:pt x="0" y="59452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Freeform 19">
            <a:extLst>
              <a:ext uri="{FF2B5EF4-FFF2-40B4-BE49-F238E27FC236}">
                <a16:creationId xmlns:a16="http://schemas.microsoft.com/office/drawing/2014/main" id="{C684C299-8107-4508-B318-0211B6490BF5}"/>
              </a:ext>
            </a:extLst>
          </p:cNvPr>
          <p:cNvSpPr/>
          <p:nvPr/>
        </p:nvSpPr>
        <p:spPr>
          <a:xfrm>
            <a:off x="4255741" y="2777576"/>
            <a:ext cx="664315" cy="1155032"/>
          </a:xfrm>
          <a:custGeom>
            <a:avLst/>
            <a:gdLst>
              <a:gd name="connsiteX0" fmla="*/ 0 w 664315"/>
              <a:gd name="connsiteY0" fmla="*/ 1155032 h 1155032"/>
              <a:gd name="connsiteX1" fmla="*/ 660018 w 664315"/>
              <a:gd name="connsiteY1" fmla="*/ 618767 h 1155032"/>
              <a:gd name="connsiteX2" fmla="*/ 233757 w 664315"/>
              <a:gd name="connsiteY2" fmla="*/ 0 h 1155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4315" h="1155032">
                <a:moveTo>
                  <a:pt x="0" y="1155032"/>
                </a:moveTo>
                <a:cubicBezTo>
                  <a:pt x="310529" y="983152"/>
                  <a:pt x="621059" y="811272"/>
                  <a:pt x="660018" y="618767"/>
                </a:cubicBezTo>
                <a:cubicBezTo>
                  <a:pt x="698978" y="426262"/>
                  <a:pt x="466367" y="213131"/>
                  <a:pt x="233757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E8055AE0-25D1-4789-92FD-90CADFDE0BF2}"/>
              </a:ext>
            </a:extLst>
          </p:cNvPr>
          <p:cNvSpPr/>
          <p:nvPr/>
        </p:nvSpPr>
        <p:spPr>
          <a:xfrm>
            <a:off x="4722963" y="76572"/>
            <a:ext cx="2160157" cy="1107225"/>
          </a:xfrm>
          <a:prstGeom prst="cloud">
            <a:avLst/>
          </a:prstGeom>
          <a:gradFill rotWithShape="1">
            <a:gsLst>
              <a:gs pos="0">
                <a:srgbClr val="E73430">
                  <a:lumMod val="110000"/>
                  <a:satMod val="105000"/>
                  <a:tint val="67000"/>
                </a:srgbClr>
              </a:gs>
              <a:gs pos="50000">
                <a:srgbClr val="E73430">
                  <a:lumMod val="105000"/>
                  <a:satMod val="103000"/>
                  <a:tint val="73000"/>
                </a:srgbClr>
              </a:gs>
              <a:gs pos="100000">
                <a:srgbClr val="E7343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7343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sp>
        <p:nvSpPr>
          <p:cNvPr id="27" name="Rounded Rectangle 21">
            <a:extLst>
              <a:ext uri="{FF2B5EF4-FFF2-40B4-BE49-F238E27FC236}">
                <a16:creationId xmlns:a16="http://schemas.microsoft.com/office/drawing/2014/main" id="{FD87E71A-7E62-4C27-88A0-3A935BC4AAF8}"/>
              </a:ext>
            </a:extLst>
          </p:cNvPr>
          <p:cNvSpPr/>
          <p:nvPr/>
        </p:nvSpPr>
        <p:spPr>
          <a:xfrm>
            <a:off x="5127957" y="240568"/>
            <a:ext cx="971392" cy="775439"/>
          </a:xfrm>
          <a:prstGeom prst="roundRect">
            <a:avLst/>
          </a:prstGeom>
          <a:gradFill rotWithShape="1">
            <a:gsLst>
              <a:gs pos="0">
                <a:srgbClr val="613C91">
                  <a:lumMod val="110000"/>
                  <a:satMod val="105000"/>
                  <a:tint val="67000"/>
                </a:srgbClr>
              </a:gs>
              <a:gs pos="50000">
                <a:srgbClr val="613C91">
                  <a:lumMod val="105000"/>
                  <a:satMod val="103000"/>
                  <a:tint val="73000"/>
                </a:srgbClr>
              </a:gs>
              <a:gs pos="100000">
                <a:srgbClr val="613C9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613C9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1253763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 Unicode MS"/>
              <a:ea typeface="+mn-ea"/>
              <a:cs typeface="+mn-cs"/>
            </a:endParaRPr>
          </a:p>
        </p:txBody>
      </p:sp>
      <p:pic>
        <p:nvPicPr>
          <p:cNvPr id="28" name="Picture 33" descr="Related image">
            <a:extLst>
              <a:ext uri="{FF2B5EF4-FFF2-40B4-BE49-F238E27FC236}">
                <a16:creationId xmlns:a16="http://schemas.microsoft.com/office/drawing/2014/main" id="{27108027-03EC-4366-B526-D74280E9F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27" y="574192"/>
            <a:ext cx="883632" cy="441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2BF01FCB-921C-4480-9C0A-024C8E30A823}"/>
              </a:ext>
            </a:extLst>
          </p:cNvPr>
          <p:cNvSpPr txBox="1"/>
          <p:nvPr/>
        </p:nvSpPr>
        <p:spPr>
          <a:xfrm>
            <a:off x="5452210" y="231147"/>
            <a:ext cx="3818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/>
              <a:t>µ</a:t>
            </a: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2CB0B3EC-0059-4AFF-801B-9AB88862F410}"/>
              </a:ext>
            </a:extLst>
          </p:cNvPr>
          <p:cNvSpPr/>
          <p:nvPr/>
        </p:nvSpPr>
        <p:spPr>
          <a:xfrm>
            <a:off x="4555941" y="1018793"/>
            <a:ext cx="902958" cy="1017528"/>
          </a:xfrm>
          <a:custGeom>
            <a:avLst/>
            <a:gdLst>
              <a:gd name="connsiteX0" fmla="*/ 139812 w 902958"/>
              <a:gd name="connsiteY0" fmla="*/ 1017528 h 1017528"/>
              <a:gd name="connsiteX1" fmla="*/ 36685 w 902958"/>
              <a:gd name="connsiteY1" fmla="*/ 336885 h 1017528"/>
              <a:gd name="connsiteX2" fmla="*/ 689827 w 902958"/>
              <a:gd name="connsiteY2" fmla="*/ 309384 h 1017528"/>
              <a:gd name="connsiteX3" fmla="*/ 902958 w 902958"/>
              <a:gd name="connsiteY3" fmla="*/ 0 h 1017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02958" h="1017528">
                <a:moveTo>
                  <a:pt x="139812" y="1017528"/>
                </a:moveTo>
                <a:cubicBezTo>
                  <a:pt x="42414" y="736218"/>
                  <a:pt x="-54984" y="454909"/>
                  <a:pt x="36685" y="336885"/>
                </a:cubicBezTo>
                <a:cubicBezTo>
                  <a:pt x="128354" y="218861"/>
                  <a:pt x="545448" y="365531"/>
                  <a:pt x="689827" y="309384"/>
                </a:cubicBezTo>
                <a:cubicBezTo>
                  <a:pt x="834206" y="253237"/>
                  <a:pt x="868582" y="126618"/>
                  <a:pt x="902958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EEDC486B-6A18-4EA7-BB92-DEA833B2F3FF}"/>
              </a:ext>
            </a:extLst>
          </p:cNvPr>
          <p:cNvSpPr/>
          <p:nvPr/>
        </p:nvSpPr>
        <p:spPr>
          <a:xfrm>
            <a:off x="2626322" y="305022"/>
            <a:ext cx="2509443" cy="411263"/>
          </a:xfrm>
          <a:custGeom>
            <a:avLst/>
            <a:gdLst>
              <a:gd name="connsiteX0" fmla="*/ 2509443 w 2509443"/>
              <a:gd name="connsiteY0" fmla="*/ 211883 h 411263"/>
              <a:gd name="connsiteX1" fmla="*/ 1698171 w 2509443"/>
              <a:gd name="connsiteY1" fmla="*/ 5627 h 411263"/>
              <a:gd name="connsiteX2" fmla="*/ 0 w 2509443"/>
              <a:gd name="connsiteY2" fmla="*/ 411263 h 411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09443" h="411263">
                <a:moveTo>
                  <a:pt x="2509443" y="211883"/>
                </a:moveTo>
                <a:cubicBezTo>
                  <a:pt x="2312927" y="92140"/>
                  <a:pt x="2116411" y="-27603"/>
                  <a:pt x="1698171" y="5627"/>
                </a:cubicBezTo>
                <a:cubicBezTo>
                  <a:pt x="1279931" y="38857"/>
                  <a:pt x="639965" y="225060"/>
                  <a:pt x="0" y="411263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3" name="Cloud 32">
            <a:extLst>
              <a:ext uri="{FF2B5EF4-FFF2-40B4-BE49-F238E27FC236}">
                <a16:creationId xmlns:a16="http://schemas.microsoft.com/office/drawing/2014/main" id="{74C49229-2248-4167-B81C-4D4E11A60C05}"/>
              </a:ext>
            </a:extLst>
          </p:cNvPr>
          <p:cNvSpPr/>
          <p:nvPr/>
        </p:nvSpPr>
        <p:spPr>
          <a:xfrm>
            <a:off x="675849" y="107600"/>
            <a:ext cx="2915478" cy="1345095"/>
          </a:xfrm>
          <a:prstGeom prst="cloud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34" name="Slide Number Placeholder 2">
            <a:extLst>
              <a:ext uri="{FF2B5EF4-FFF2-40B4-BE49-F238E27FC236}">
                <a16:creationId xmlns:a16="http://schemas.microsoft.com/office/drawing/2014/main" id="{0C0856F4-84CB-4D80-9DE0-4D8265CB6A7F}"/>
              </a:ext>
            </a:extLst>
          </p:cNvPr>
          <p:cNvSpPr txBox="1">
            <a:spLocks/>
          </p:cNvSpPr>
          <p:nvPr/>
        </p:nvSpPr>
        <p:spPr>
          <a:xfrm>
            <a:off x="3277292" y="1858191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C820DB6-95FF-9E43-B5C1-4A1D50F9B361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5" name="Can 4">
            <a:extLst>
              <a:ext uri="{FF2B5EF4-FFF2-40B4-BE49-F238E27FC236}">
                <a16:creationId xmlns:a16="http://schemas.microsoft.com/office/drawing/2014/main" id="{00C579C7-0B6C-472B-902C-A7035B4FB6B8}"/>
              </a:ext>
            </a:extLst>
          </p:cNvPr>
          <p:cNvSpPr/>
          <p:nvPr/>
        </p:nvSpPr>
        <p:spPr>
          <a:xfrm>
            <a:off x="1617335" y="268104"/>
            <a:ext cx="1038926" cy="1041209"/>
          </a:xfrm>
          <a:prstGeom prst="can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MongoDB</a:t>
            </a:r>
            <a:endParaRPr lang="nl-NL" sz="1100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C01508-CE3C-4971-AB63-BBA3C0BA1159}"/>
              </a:ext>
            </a:extLst>
          </p:cNvPr>
          <p:cNvSpPr/>
          <p:nvPr/>
        </p:nvSpPr>
        <p:spPr>
          <a:xfrm>
            <a:off x="1782725" y="547065"/>
            <a:ext cx="70814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</a:t>
            </a:r>
            <a:endParaRPr lang="nl-NL" sz="900" dirty="0"/>
          </a:p>
        </p:txBody>
      </p:sp>
      <p:sp>
        <p:nvSpPr>
          <p:cNvPr id="37" name="Cloud 36">
            <a:extLst>
              <a:ext uri="{FF2B5EF4-FFF2-40B4-BE49-F238E27FC236}">
                <a16:creationId xmlns:a16="http://schemas.microsoft.com/office/drawing/2014/main" id="{00147200-281E-4923-B87D-E436AF14AA82}"/>
              </a:ext>
            </a:extLst>
          </p:cNvPr>
          <p:cNvSpPr/>
          <p:nvPr/>
        </p:nvSpPr>
        <p:spPr>
          <a:xfrm>
            <a:off x="5382480" y="3549878"/>
            <a:ext cx="3547597" cy="1310710"/>
          </a:xfrm>
          <a:prstGeom prst="cloud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8" name="Can 9">
            <a:extLst>
              <a:ext uri="{FF2B5EF4-FFF2-40B4-BE49-F238E27FC236}">
                <a16:creationId xmlns:a16="http://schemas.microsoft.com/office/drawing/2014/main" id="{35FDB104-7931-4F32-B1A5-8349501966CC}"/>
              </a:ext>
            </a:extLst>
          </p:cNvPr>
          <p:cNvSpPr/>
          <p:nvPr/>
        </p:nvSpPr>
        <p:spPr>
          <a:xfrm>
            <a:off x="6166251" y="3678598"/>
            <a:ext cx="1577346" cy="10412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/>
          </a:p>
          <a:p>
            <a:pPr algn="ctr"/>
            <a:endParaRPr lang="en-US" sz="1100" dirty="0"/>
          </a:p>
          <a:p>
            <a:pPr algn="ctr"/>
            <a:r>
              <a:rPr lang="en-US" sz="1100" dirty="0"/>
              <a:t>Oracle Database</a:t>
            </a:r>
            <a:endParaRPr lang="nl-NL" sz="11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D2CCF2-939B-40B1-A2A0-7BD6ED84B76F}"/>
              </a:ext>
            </a:extLst>
          </p:cNvPr>
          <p:cNvSpPr/>
          <p:nvPr/>
        </p:nvSpPr>
        <p:spPr>
          <a:xfrm>
            <a:off x="6434576" y="3957559"/>
            <a:ext cx="1040695" cy="3011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DVX_ORDERS</a:t>
            </a:r>
            <a:endParaRPr lang="nl-NL" sz="900" dirty="0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06556622-97FC-4903-9C9E-46DA66B62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803" y="1349817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F3306A36-C457-4260-8FC0-51ABDD17A1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8675" y="263350"/>
            <a:ext cx="855348" cy="340829"/>
          </a:xfrm>
          <a:prstGeom prst="rect">
            <a:avLst/>
          </a:prstGeom>
        </p:spPr>
      </p:pic>
      <p:pic>
        <p:nvPicPr>
          <p:cNvPr id="43" name="Picture 2" descr="Image result for oracle database cloud logo">
            <a:extLst>
              <a:ext uri="{FF2B5EF4-FFF2-40B4-BE49-F238E27FC236}">
                <a16:creationId xmlns:a16="http://schemas.microsoft.com/office/drawing/2014/main" id="{F1EE6EF9-B53B-44E2-A24B-01A90959E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363" y="3549878"/>
            <a:ext cx="619927" cy="619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Down Arrow 7">
            <a:extLst>
              <a:ext uri="{FF2B5EF4-FFF2-40B4-BE49-F238E27FC236}">
                <a16:creationId xmlns:a16="http://schemas.microsoft.com/office/drawing/2014/main" id="{7AC0ABA2-529F-40D9-A29B-4E5245ADB22E}"/>
              </a:ext>
            </a:extLst>
          </p:cNvPr>
          <p:cNvSpPr/>
          <p:nvPr/>
        </p:nvSpPr>
        <p:spPr>
          <a:xfrm rot="1924221">
            <a:off x="7468567" y="2973464"/>
            <a:ext cx="364385" cy="112268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DML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36545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0" grpId="0" animBg="1"/>
      <p:bldP spid="22" grpId="0"/>
      <p:bldP spid="24" grpId="0" animBg="1"/>
      <p:bldP spid="25" grpId="0" animBg="1"/>
      <p:bldP spid="26" grpId="0" animBg="1"/>
      <p:bldP spid="27" grpId="0" animBg="1"/>
      <p:bldP spid="29" grpId="0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pic>
        <p:nvPicPr>
          <p:cNvPr id="11266" name="Picture 2" descr="Image result for solr">
            <a:extLst>
              <a:ext uri="{FF2B5EF4-FFF2-40B4-BE49-F238E27FC236}">
                <a16:creationId xmlns:a16="http://schemas.microsoft.com/office/drawing/2014/main" id="{9471F743-EF4B-434B-8D89-05748E939C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170" y="3538090"/>
            <a:ext cx="502140" cy="253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00607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Steps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Challenges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6" name="Cloud 5"/>
          <p:cNvSpPr/>
          <p:nvPr/>
        </p:nvSpPr>
        <p:spPr>
          <a:xfrm>
            <a:off x="1185297" y="3741826"/>
            <a:ext cx="2380950" cy="94529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5108271" y="2490210"/>
            <a:ext cx="910070" cy="538459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Special </a:t>
            </a:r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4984880" y="3212277"/>
            <a:ext cx="1517839" cy="923449"/>
          </a:xfrm>
          <a:prstGeom prst="can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Product Clusters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10" name="Right Arrow 9"/>
          <p:cNvSpPr/>
          <p:nvPr/>
        </p:nvSpPr>
        <p:spPr>
          <a:xfrm>
            <a:off x="1057869" y="1477167"/>
            <a:ext cx="2182091" cy="785452"/>
          </a:xfrm>
          <a:prstGeom prst="right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Manipulation</a:t>
            </a:r>
            <a:endParaRPr lang="nl-NL" sz="1013" dirty="0"/>
          </a:p>
        </p:txBody>
      </p:sp>
      <p:sp>
        <p:nvSpPr>
          <p:cNvPr id="11" name="Right Arrow 10"/>
          <p:cNvSpPr/>
          <p:nvPr/>
        </p:nvSpPr>
        <p:spPr>
          <a:xfrm>
            <a:off x="1057869" y="3028668"/>
            <a:ext cx="2182091" cy="785452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Data Retrieval</a:t>
            </a:r>
            <a:endParaRPr lang="nl-NL" sz="1013" dirty="0"/>
          </a:p>
        </p:txBody>
      </p:sp>
      <p:sp>
        <p:nvSpPr>
          <p:cNvPr id="12" name="Cube 11"/>
          <p:cNvSpPr/>
          <p:nvPr/>
        </p:nvSpPr>
        <p:spPr>
          <a:xfrm>
            <a:off x="3566247" y="3674001"/>
            <a:ext cx="1215737" cy="818272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Food Stuff</a:t>
            </a:r>
            <a:endParaRPr lang="nl-NL" sz="1013" dirty="0"/>
          </a:p>
        </p:txBody>
      </p:sp>
      <p:sp>
        <p:nvSpPr>
          <p:cNvPr id="13" name="Cube 12"/>
          <p:cNvSpPr/>
          <p:nvPr/>
        </p:nvSpPr>
        <p:spPr>
          <a:xfrm>
            <a:off x="3504551" y="2949056"/>
            <a:ext cx="1418633" cy="362285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/>
              <a:t>Toys</a:t>
            </a:r>
            <a:endParaRPr lang="nl-NL" sz="1013" dirty="0"/>
          </a:p>
        </p:txBody>
      </p:sp>
      <p:sp>
        <p:nvSpPr>
          <p:cNvPr id="14" name="Can 13"/>
          <p:cNvSpPr/>
          <p:nvPr/>
        </p:nvSpPr>
        <p:spPr>
          <a:xfrm>
            <a:off x="7016271" y="2966157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15" name="Straight Arrow Connector 14"/>
          <p:cNvCxnSpPr>
            <a:stCxn id="9" idx="3"/>
            <a:endCxn id="13" idx="0"/>
          </p:cNvCxnSpPr>
          <p:nvPr/>
        </p:nvCxnSpPr>
        <p:spPr>
          <a:xfrm>
            <a:off x="3965704" y="2482238"/>
            <a:ext cx="293449" cy="46681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endCxn id="7" idx="1"/>
          </p:cNvCxnSpPr>
          <p:nvPr/>
        </p:nvCxnSpPr>
        <p:spPr>
          <a:xfrm>
            <a:off x="4984879" y="2184875"/>
            <a:ext cx="578427" cy="30533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4"/>
          </p:cNvCxnSpPr>
          <p:nvPr/>
        </p:nvCxnSpPr>
        <p:spPr>
          <a:xfrm>
            <a:off x="4984879" y="1832076"/>
            <a:ext cx="2204960" cy="119938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762809" y="2505114"/>
            <a:ext cx="326269" cy="123671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594719" y="2440240"/>
            <a:ext cx="713292" cy="80622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be 19"/>
          <p:cNvSpPr/>
          <p:nvPr/>
        </p:nvSpPr>
        <p:spPr>
          <a:xfrm>
            <a:off x="1639408" y="3953884"/>
            <a:ext cx="1600552" cy="604766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Product Store in SaaS app</a:t>
            </a:r>
            <a:endParaRPr lang="nl-NL" sz="1013" dirty="0"/>
          </a:p>
        </p:txBody>
      </p:sp>
      <p:cxnSp>
        <p:nvCxnSpPr>
          <p:cNvPr id="21" name="Straight Arrow Connector 20"/>
          <p:cNvCxnSpPr/>
          <p:nvPr/>
        </p:nvCxnSpPr>
        <p:spPr>
          <a:xfrm flipH="1">
            <a:off x="2987820" y="2490209"/>
            <a:ext cx="448701" cy="14636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ular Callout 21"/>
          <p:cNvSpPr/>
          <p:nvPr/>
        </p:nvSpPr>
        <p:spPr>
          <a:xfrm>
            <a:off x="4242997" y="877478"/>
            <a:ext cx="1710216" cy="339773"/>
          </a:xfrm>
          <a:prstGeom prst="wedgeRectCallout">
            <a:avLst>
              <a:gd name="adj1" fmla="val -29457"/>
              <a:gd name="adj2" fmla="val 11162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Detect changes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3" name="Rectangular Callout 22"/>
          <p:cNvSpPr/>
          <p:nvPr/>
        </p:nvSpPr>
        <p:spPr>
          <a:xfrm>
            <a:off x="5098105" y="1282163"/>
            <a:ext cx="1710216" cy="339773"/>
          </a:xfrm>
          <a:prstGeom prst="wedgeRectCallout">
            <a:avLst>
              <a:gd name="adj1" fmla="val -57914"/>
              <a:gd name="adj2" fmla="val 10945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Extract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Rectangular Callout 23"/>
          <p:cNvSpPr/>
          <p:nvPr/>
        </p:nvSpPr>
        <p:spPr>
          <a:xfrm>
            <a:off x="5732892" y="1691639"/>
            <a:ext cx="1710216" cy="339773"/>
          </a:xfrm>
          <a:prstGeom prst="wedgeRectCallout">
            <a:avLst>
              <a:gd name="adj1" fmla="val -53603"/>
              <a:gd name="adj2" fmla="val 11379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Transport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6334731" y="2092732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Convert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7045470" y="2490209"/>
            <a:ext cx="1710216" cy="339773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Apply Data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8" name="Right Arrow 27"/>
          <p:cNvSpPr/>
          <p:nvPr/>
        </p:nvSpPr>
        <p:spPr>
          <a:xfrm>
            <a:off x="6681019" y="1452376"/>
            <a:ext cx="364451" cy="144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Lightning Bolt 28"/>
          <p:cNvSpPr/>
          <p:nvPr/>
        </p:nvSpPr>
        <p:spPr>
          <a:xfrm>
            <a:off x="6944086" y="1245857"/>
            <a:ext cx="144369" cy="25991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Rectangular Callout 24">
            <a:extLst>
              <a:ext uri="{FF2B5EF4-FFF2-40B4-BE49-F238E27FC236}">
                <a16:creationId xmlns:a16="http://schemas.microsoft.com/office/drawing/2014/main" id="{E93B62A6-9B57-457D-A056-7A6808F98432}"/>
              </a:ext>
            </a:extLst>
          </p:cNvPr>
          <p:cNvSpPr/>
          <p:nvPr/>
        </p:nvSpPr>
        <p:spPr>
          <a:xfrm>
            <a:off x="7260793" y="66540"/>
            <a:ext cx="1710216" cy="468946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Spot and Handle Errors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1" name="Rectangular Callout 24">
            <a:extLst>
              <a:ext uri="{FF2B5EF4-FFF2-40B4-BE49-F238E27FC236}">
                <a16:creationId xmlns:a16="http://schemas.microsoft.com/office/drawing/2014/main" id="{77064275-E83F-4432-84C9-658FD871FB3A}"/>
              </a:ext>
            </a:extLst>
          </p:cNvPr>
          <p:cNvSpPr/>
          <p:nvPr/>
        </p:nvSpPr>
        <p:spPr>
          <a:xfrm>
            <a:off x="7302396" y="671662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Governance &amp; Evolution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2" name="Rectangular Callout 24">
            <a:extLst>
              <a:ext uri="{FF2B5EF4-FFF2-40B4-BE49-F238E27FC236}">
                <a16:creationId xmlns:a16="http://schemas.microsoft.com/office/drawing/2014/main" id="{8FC3DE47-2A99-4E9F-99A6-4DC3A468F00E}"/>
              </a:ext>
            </a:extLst>
          </p:cNvPr>
          <p:cNvSpPr/>
          <p:nvPr/>
        </p:nvSpPr>
        <p:spPr>
          <a:xfrm>
            <a:off x="7337446" y="1241161"/>
            <a:ext cx="1710216" cy="419818"/>
          </a:xfrm>
          <a:prstGeom prst="wedgeRectCallout">
            <a:avLst>
              <a:gd name="adj1" fmla="val -46272"/>
              <a:gd name="adj2" fmla="val 107283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Enforce Constraints &amp; Authorization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095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atomically?</a:t>
            </a:r>
          </a:p>
          <a:p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53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5837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2704" y="-321300"/>
            <a:ext cx="9416704" cy="565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73483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C to Q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quickly?</a:t>
            </a:r>
          </a:p>
          <a:p>
            <a:r>
              <a:rPr lang="en-US" dirty="0"/>
              <a:t>How frequently?</a:t>
            </a:r>
          </a:p>
          <a:p>
            <a:r>
              <a:rPr lang="en-US" dirty="0"/>
              <a:t>How reliably?</a:t>
            </a:r>
          </a:p>
          <a:p>
            <a:r>
              <a:rPr lang="en-US" dirty="0"/>
              <a:t>How atomic?</a:t>
            </a:r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Authorization Considerations</a:t>
            </a:r>
          </a:p>
          <a:p>
            <a:r>
              <a:rPr lang="en-US" dirty="0"/>
              <a:t>Locations &amp; Connectivity</a:t>
            </a:r>
          </a:p>
          <a:p>
            <a:r>
              <a:rPr lang="en-US" dirty="0"/>
              <a:t>Full resynch | restore of Query Store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2946529" y="1181913"/>
            <a:ext cx="2038350" cy="1300325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Products</a:t>
            </a:r>
            <a:endParaRPr lang="en-US" sz="1800" dirty="0"/>
          </a:p>
        </p:txBody>
      </p:sp>
      <p:sp>
        <p:nvSpPr>
          <p:cNvPr id="7" name="Can 6"/>
          <p:cNvSpPr/>
          <p:nvPr/>
        </p:nvSpPr>
        <p:spPr>
          <a:xfrm>
            <a:off x="6168788" y="2682745"/>
            <a:ext cx="1517839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Quick Product Search Index</a:t>
            </a:r>
            <a:endParaRPr lang="en-US" sz="1013" dirty="0"/>
          </a:p>
        </p:txBody>
      </p:sp>
      <p:cxnSp>
        <p:nvCxnSpPr>
          <p:cNvPr id="8" name="Straight Arrow Connector 7"/>
          <p:cNvCxnSpPr>
            <a:stCxn id="6" idx="4"/>
          </p:cNvCxnSpPr>
          <p:nvPr/>
        </p:nvCxnSpPr>
        <p:spPr>
          <a:xfrm>
            <a:off x="4984879" y="1832076"/>
            <a:ext cx="1526534" cy="8960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Snagit_PPTA17C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241" y="3397842"/>
            <a:ext cx="1373542" cy="1318157"/>
          </a:xfrm>
          <a:prstGeom prst="rect">
            <a:avLst/>
          </a:prstGeom>
        </p:spPr>
      </p:pic>
      <p:pic>
        <p:nvPicPr>
          <p:cNvPr id="13" name="Snagit_PPTACF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336" y="57432"/>
            <a:ext cx="1220102" cy="1282850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867" y="2352229"/>
            <a:ext cx="1613975" cy="968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597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C4796-4A48-4CDF-8CA7-EC4AD7B3D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Typical</a:t>
            </a:r>
            <a:r>
              <a:rPr lang="nl-NL" dirty="0"/>
              <a:t> CQRS Architecture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B63BC4-D638-4436-98DE-E02360D92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6379EEF0-E945-4552-AE4F-B0F76F694B16}"/>
              </a:ext>
            </a:extLst>
          </p:cNvPr>
          <p:cNvSpPr/>
          <p:nvPr/>
        </p:nvSpPr>
        <p:spPr>
          <a:xfrm>
            <a:off x="3686400" y="1908000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Event Platform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89A37A9A-5840-4D08-ABD7-51395C7E33A9}"/>
              </a:ext>
            </a:extLst>
          </p:cNvPr>
          <p:cNvSpPr/>
          <p:nvPr/>
        </p:nvSpPr>
        <p:spPr>
          <a:xfrm>
            <a:off x="615598" y="1555200"/>
            <a:ext cx="604800" cy="554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6FCE59F5-BF26-4943-A1B3-FBB862DFDCAE}"/>
              </a:ext>
            </a:extLst>
          </p:cNvPr>
          <p:cNvSpPr/>
          <p:nvPr/>
        </p:nvSpPr>
        <p:spPr>
          <a:xfrm>
            <a:off x="392312" y="2377957"/>
            <a:ext cx="1238401" cy="652800"/>
          </a:xfrm>
          <a:prstGeom prst="can">
            <a:avLst/>
          </a:prstGeom>
          <a:solidFill>
            <a:srgbClr val="FFC00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9231FB1-FC22-494E-867F-2629D8B3B5CE}"/>
              </a:ext>
            </a:extLst>
          </p:cNvPr>
          <p:cNvSpPr/>
          <p:nvPr/>
        </p:nvSpPr>
        <p:spPr>
          <a:xfrm>
            <a:off x="79200" y="3247200"/>
            <a:ext cx="1735200" cy="50400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25690-2C43-4B96-AA05-F70A9DA6C62F}"/>
              </a:ext>
            </a:extLst>
          </p:cNvPr>
          <p:cNvSpPr txBox="1"/>
          <p:nvPr/>
        </p:nvSpPr>
        <p:spPr>
          <a:xfrm>
            <a:off x="417600" y="933600"/>
            <a:ext cx="11878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Source systems</a:t>
            </a:r>
            <a:endParaRPr lang="en-NL" sz="1300" dirty="0" err="1"/>
          </a:p>
        </p:txBody>
      </p:sp>
      <p:pic>
        <p:nvPicPr>
          <p:cNvPr id="11" name="Snagit_PPTACF6">
            <a:extLst>
              <a:ext uri="{FF2B5EF4-FFF2-40B4-BE49-F238E27FC236}">
                <a16:creationId xmlns:a16="http://schemas.microsoft.com/office/drawing/2014/main" id="{8D8E001E-5E69-4334-A801-2A50BD4643D0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99" y="4184087"/>
            <a:ext cx="669399" cy="703825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1A7428E-CC76-456F-BA00-D10CF189D9E1}"/>
              </a:ext>
            </a:extLst>
          </p:cNvPr>
          <p:cNvSpPr/>
          <p:nvPr/>
        </p:nvSpPr>
        <p:spPr>
          <a:xfrm>
            <a:off x="1952999" y="15264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F6C0525-89AB-4681-AB23-3F9E9D3B3093}"/>
              </a:ext>
            </a:extLst>
          </p:cNvPr>
          <p:cNvSpPr/>
          <p:nvPr/>
        </p:nvSpPr>
        <p:spPr>
          <a:xfrm>
            <a:off x="2165400" y="32472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7E4145F4-B680-4EC5-B88F-492BC1040736}"/>
              </a:ext>
            </a:extLst>
          </p:cNvPr>
          <p:cNvCxnSpPr>
            <a:stCxn id="12" idx="3"/>
            <a:endCxn id="5" idx="2"/>
          </p:cNvCxnSpPr>
          <p:nvPr/>
        </p:nvCxnSpPr>
        <p:spPr>
          <a:xfrm>
            <a:off x="2827799" y="1778400"/>
            <a:ext cx="858601" cy="10746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758D767-B8A4-453B-99C0-2253D6FC3589}"/>
              </a:ext>
            </a:extLst>
          </p:cNvPr>
          <p:cNvCxnSpPr>
            <a:stCxn id="13" idx="3"/>
            <a:endCxn id="5" idx="2"/>
          </p:cNvCxnSpPr>
          <p:nvPr/>
        </p:nvCxnSpPr>
        <p:spPr>
          <a:xfrm flipV="1">
            <a:off x="3040200" y="2853000"/>
            <a:ext cx="646200" cy="646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E396B9B-0FB4-40FD-BD70-BEC2960C3FF9}"/>
              </a:ext>
            </a:extLst>
          </p:cNvPr>
          <p:cNvSpPr/>
          <p:nvPr/>
        </p:nvSpPr>
        <p:spPr>
          <a:xfrm>
            <a:off x="1981713" y="23779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8AE8CC70-BDBF-4BD1-A1DB-44A74F34916A}"/>
              </a:ext>
            </a:extLst>
          </p:cNvPr>
          <p:cNvSpPr/>
          <p:nvPr/>
        </p:nvSpPr>
        <p:spPr>
          <a:xfrm>
            <a:off x="1872450" y="33192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2C293FC-A581-4052-A46F-A5D4152D8B7A}"/>
              </a:ext>
            </a:extLst>
          </p:cNvPr>
          <p:cNvSpPr/>
          <p:nvPr/>
        </p:nvSpPr>
        <p:spPr>
          <a:xfrm>
            <a:off x="1809450" y="34704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9D817A3D-286F-4AB5-8FAD-1458277E17E1}"/>
              </a:ext>
            </a:extLst>
          </p:cNvPr>
          <p:cNvCxnSpPr>
            <a:stCxn id="18" idx="3"/>
            <a:endCxn id="5" idx="2"/>
          </p:cNvCxnSpPr>
          <p:nvPr/>
        </p:nvCxnSpPr>
        <p:spPr>
          <a:xfrm>
            <a:off x="2856513" y="2629957"/>
            <a:ext cx="829887" cy="223043"/>
          </a:xfrm>
          <a:prstGeom prst="bentConnector3">
            <a:avLst>
              <a:gd name="adj1" fmla="val 50000"/>
            </a:avLst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552F8E-E8EF-4994-B3BB-2BEE3016924E}"/>
              </a:ext>
            </a:extLst>
          </p:cNvPr>
          <p:cNvSpPr/>
          <p:nvPr/>
        </p:nvSpPr>
        <p:spPr>
          <a:xfrm>
            <a:off x="1148862" y="17640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an 6">
            <a:extLst>
              <a:ext uri="{FF2B5EF4-FFF2-40B4-BE49-F238E27FC236}">
                <a16:creationId xmlns:a16="http://schemas.microsoft.com/office/drawing/2014/main" id="{34AB0EA3-C293-4028-A247-135EA6C2E917}"/>
              </a:ext>
            </a:extLst>
          </p:cNvPr>
          <p:cNvSpPr/>
          <p:nvPr/>
        </p:nvSpPr>
        <p:spPr>
          <a:xfrm>
            <a:off x="7823727" y="1316675"/>
            <a:ext cx="1067431" cy="923449"/>
          </a:xfrm>
          <a:prstGeom prst="can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pic>
        <p:nvPicPr>
          <p:cNvPr id="26" name="Snagit_PPTA17C">
            <a:extLst>
              <a:ext uri="{FF2B5EF4-FFF2-40B4-BE49-F238E27FC236}">
                <a16:creationId xmlns:a16="http://schemas.microsoft.com/office/drawing/2014/main" id="{BFCC08D6-5F2C-4355-A3F8-B0AC1AF9D72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8000" y="4232300"/>
            <a:ext cx="683158" cy="655612"/>
          </a:xfrm>
          <a:prstGeom prst="rect">
            <a:avLst/>
          </a:prstGeom>
        </p:spPr>
      </p:pic>
      <p:sp>
        <p:nvSpPr>
          <p:cNvPr id="27" name="Can 6">
            <a:extLst>
              <a:ext uri="{FF2B5EF4-FFF2-40B4-BE49-F238E27FC236}">
                <a16:creationId xmlns:a16="http://schemas.microsoft.com/office/drawing/2014/main" id="{D9EC2EB2-7289-4946-8101-79A4A66A88AD}"/>
              </a:ext>
            </a:extLst>
          </p:cNvPr>
          <p:cNvSpPr/>
          <p:nvPr/>
        </p:nvSpPr>
        <p:spPr>
          <a:xfrm>
            <a:off x="4795994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28" name="Can 6">
            <a:extLst>
              <a:ext uri="{FF2B5EF4-FFF2-40B4-BE49-F238E27FC236}">
                <a16:creationId xmlns:a16="http://schemas.microsoft.com/office/drawing/2014/main" id="{1114AFED-6BBB-42F3-8245-813B7634AD0C}"/>
              </a:ext>
            </a:extLst>
          </p:cNvPr>
          <p:cNvSpPr/>
          <p:nvPr/>
        </p:nvSpPr>
        <p:spPr>
          <a:xfrm>
            <a:off x="7520021" y="2397624"/>
            <a:ext cx="1515138" cy="50402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2A445867-EE31-460D-A99C-AF77FA8DC33D}"/>
              </a:ext>
            </a:extLst>
          </p:cNvPr>
          <p:cNvSpPr/>
          <p:nvPr/>
        </p:nvSpPr>
        <p:spPr>
          <a:xfrm>
            <a:off x="8005933" y="3111202"/>
            <a:ext cx="763200" cy="898200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9FFFDDF-9FE3-4CC4-9101-B8284AAFF72D}"/>
              </a:ext>
            </a:extLst>
          </p:cNvPr>
          <p:cNvSpPr txBox="1"/>
          <p:nvPr/>
        </p:nvSpPr>
        <p:spPr>
          <a:xfrm>
            <a:off x="1944000" y="933600"/>
            <a:ext cx="13657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Reporters</a:t>
            </a:r>
            <a:endParaRPr lang="en-NL" sz="1300" dirty="0" err="1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4E68F8F-B06D-4AFA-AAC1-20B2B7B42935}"/>
              </a:ext>
            </a:extLst>
          </p:cNvPr>
          <p:cNvSpPr txBox="1"/>
          <p:nvPr/>
        </p:nvSpPr>
        <p:spPr>
          <a:xfrm>
            <a:off x="3470400" y="933600"/>
            <a:ext cx="225542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Distributed Change Event Hub</a:t>
            </a:r>
            <a:endParaRPr lang="en-NL" sz="1300" dirty="0" err="1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41011CD-9B7A-465C-8A4A-B913C602199B}"/>
              </a:ext>
            </a:extLst>
          </p:cNvPr>
          <p:cNvSpPr txBox="1"/>
          <p:nvPr/>
        </p:nvSpPr>
        <p:spPr>
          <a:xfrm>
            <a:off x="5958087" y="933600"/>
            <a:ext cx="13833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Change Projectors</a:t>
            </a:r>
            <a:endParaRPr lang="en-NL" sz="1300" dirty="0" err="1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60FBF-4323-4DB8-B98D-65334D17FE84}"/>
              </a:ext>
            </a:extLst>
          </p:cNvPr>
          <p:cNvSpPr txBox="1"/>
          <p:nvPr/>
        </p:nvSpPr>
        <p:spPr>
          <a:xfrm>
            <a:off x="7541160" y="933600"/>
            <a:ext cx="14939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Destination</a:t>
            </a:r>
            <a:r>
              <a:rPr lang="nl-NL" sz="1300" dirty="0"/>
              <a:t> systems</a:t>
            </a:r>
            <a:endParaRPr lang="en-NL" sz="1300" dirty="0" err="1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281793C-5407-436A-B4E5-CB79E4CBAE68}"/>
              </a:ext>
            </a:extLst>
          </p:cNvPr>
          <p:cNvSpPr/>
          <p:nvPr/>
        </p:nvSpPr>
        <p:spPr>
          <a:xfrm>
            <a:off x="3865879" y="2980381"/>
            <a:ext cx="1022400" cy="223200"/>
          </a:xfrm>
          <a:custGeom>
            <a:avLst/>
            <a:gdLst>
              <a:gd name="connsiteX0" fmla="*/ 0 w 1022400"/>
              <a:gd name="connsiteY0" fmla="*/ 223200 h 223200"/>
              <a:gd name="connsiteX1" fmla="*/ 432000 w 1022400"/>
              <a:gd name="connsiteY1" fmla="*/ 0 h 223200"/>
              <a:gd name="connsiteX2" fmla="*/ 1022400 w 1022400"/>
              <a:gd name="connsiteY2" fmla="*/ 223200 h 22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2400" h="223200">
                <a:moveTo>
                  <a:pt x="0" y="223200"/>
                </a:moveTo>
                <a:cubicBezTo>
                  <a:pt x="130800" y="111600"/>
                  <a:pt x="261600" y="0"/>
                  <a:pt x="432000" y="0"/>
                </a:cubicBezTo>
                <a:cubicBezTo>
                  <a:pt x="602400" y="0"/>
                  <a:pt x="812400" y="111600"/>
                  <a:pt x="1022400" y="223200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Can 6">
            <a:extLst>
              <a:ext uri="{FF2B5EF4-FFF2-40B4-BE49-F238E27FC236}">
                <a16:creationId xmlns:a16="http://schemas.microsoft.com/office/drawing/2014/main" id="{125C6851-74B2-44FD-9BE9-C5002C56A2AD}"/>
              </a:ext>
            </a:extLst>
          </p:cNvPr>
          <p:cNvSpPr/>
          <p:nvPr/>
        </p:nvSpPr>
        <p:spPr>
          <a:xfrm>
            <a:off x="3864760" y="3073691"/>
            <a:ext cx="299893" cy="271200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13" dirty="0"/>
          </a:p>
        </p:txBody>
      </p:sp>
      <p:sp>
        <p:nvSpPr>
          <p:cNvPr id="40" name="Arrow: Left-Right 39">
            <a:extLst>
              <a:ext uri="{FF2B5EF4-FFF2-40B4-BE49-F238E27FC236}">
                <a16:creationId xmlns:a16="http://schemas.microsoft.com/office/drawing/2014/main" id="{0162AA25-F3E2-4544-A268-589ACB646C40}"/>
              </a:ext>
            </a:extLst>
          </p:cNvPr>
          <p:cNvSpPr/>
          <p:nvPr/>
        </p:nvSpPr>
        <p:spPr>
          <a:xfrm>
            <a:off x="1628297" y="25803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24A3CEC0-4748-4A39-B08A-F71D6A5903F0}"/>
              </a:ext>
            </a:extLst>
          </p:cNvPr>
          <p:cNvSpPr/>
          <p:nvPr/>
        </p:nvSpPr>
        <p:spPr>
          <a:xfrm>
            <a:off x="6142526" y="1400891"/>
            <a:ext cx="874800" cy="504000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>
                <a:solidFill>
                  <a:schemeClr val="lt1"/>
                </a:solidFill>
              </a:rPr>
              <a:t>Transform</a:t>
            </a:r>
            <a:r>
              <a:rPr lang="nl-NL" sz="1013" dirty="0">
                <a:solidFill>
                  <a:schemeClr val="lt1"/>
                </a:solidFill>
              </a:rPr>
              <a:t> &amp; </a:t>
            </a:r>
            <a:r>
              <a:rPr lang="nl-NL" sz="1013" dirty="0" err="1">
                <a:solidFill>
                  <a:schemeClr val="lt1"/>
                </a:solidFill>
              </a:rPr>
              <a:t>Apply</a:t>
            </a:r>
            <a:endParaRPr lang="en-NL" sz="1013" dirty="0">
              <a:solidFill>
                <a:schemeClr val="lt1"/>
              </a:solidFill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D3B654C-E9F5-4CA5-8757-ECEB7FC980B3}"/>
              </a:ext>
            </a:extLst>
          </p:cNvPr>
          <p:cNvSpPr/>
          <p:nvPr/>
        </p:nvSpPr>
        <p:spPr>
          <a:xfrm>
            <a:off x="6142525" y="2376000"/>
            <a:ext cx="1019761" cy="504000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(re)</a:t>
            </a:r>
            <a:r>
              <a:rPr lang="nl-NL" sz="1013" dirty="0" err="1"/>
              <a:t>Calculate</a:t>
            </a:r>
            <a:r>
              <a:rPr lang="nl-NL" sz="1013" dirty="0"/>
              <a:t> &amp; Record</a:t>
            </a:r>
            <a:endParaRPr lang="en-NL" sz="1013" dirty="0"/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3CC8B7F4-8058-47F0-B502-3AC9F0064464}"/>
              </a:ext>
            </a:extLst>
          </p:cNvPr>
          <p:cNvSpPr/>
          <p:nvPr/>
        </p:nvSpPr>
        <p:spPr>
          <a:xfrm>
            <a:off x="6212383" y="3330491"/>
            <a:ext cx="874800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050" dirty="0" err="1">
                <a:solidFill>
                  <a:schemeClr val="dk1"/>
                </a:solidFill>
              </a:rPr>
              <a:t>Convert</a:t>
            </a:r>
            <a:r>
              <a:rPr lang="nl-NL" sz="1050" dirty="0">
                <a:solidFill>
                  <a:schemeClr val="dk1"/>
                </a:solidFill>
              </a:rPr>
              <a:t>, Translate, Store</a:t>
            </a:r>
            <a:endParaRPr lang="en-NL" sz="1050" dirty="0">
              <a:solidFill>
                <a:schemeClr val="dk1"/>
              </a:solidFill>
            </a:endParaRP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3A22102-4D90-4D3F-83D4-34153EF2FA95}"/>
              </a:ext>
            </a:extLst>
          </p:cNvPr>
          <p:cNvCxnSpPr>
            <a:stCxn id="5" idx="5"/>
            <a:endCxn id="41" idx="1"/>
          </p:cNvCxnSpPr>
          <p:nvPr/>
        </p:nvCxnSpPr>
        <p:spPr>
          <a:xfrm flipV="1">
            <a:off x="5644800" y="1652891"/>
            <a:ext cx="497726" cy="822109"/>
          </a:xfrm>
          <a:prstGeom prst="bentConnector3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18C8AF7B-84F1-4957-8885-BB7FFB2A3FB8}"/>
              </a:ext>
            </a:extLst>
          </p:cNvPr>
          <p:cNvCxnSpPr>
            <a:cxnSpLocks/>
            <a:stCxn id="5" idx="5"/>
            <a:endCxn id="42" idx="1"/>
          </p:cNvCxnSpPr>
          <p:nvPr/>
        </p:nvCxnSpPr>
        <p:spPr>
          <a:xfrm>
            <a:off x="5644800" y="2475000"/>
            <a:ext cx="497725" cy="153000"/>
          </a:xfrm>
          <a:prstGeom prst="bentConnector3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306B7B58-4EC0-479D-897C-21B4DD6303B3}"/>
              </a:ext>
            </a:extLst>
          </p:cNvPr>
          <p:cNvCxnSpPr>
            <a:stCxn id="5" idx="5"/>
            <a:endCxn id="43" idx="1"/>
          </p:cNvCxnSpPr>
          <p:nvPr/>
        </p:nvCxnSpPr>
        <p:spPr>
          <a:xfrm>
            <a:off x="5644800" y="2475000"/>
            <a:ext cx="567583" cy="1107491"/>
          </a:xfrm>
          <a:prstGeom prst="bentConnector3">
            <a:avLst/>
          </a:prstGeom>
          <a:ln w="9525" cap="flat" cmpd="sng" algn="ctr">
            <a:solidFill>
              <a:schemeClr val="accent6"/>
            </a:solidFill>
            <a:prstDash val="dash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32277BCE-33F9-477E-8C5A-9EFBC75BE174}"/>
              </a:ext>
            </a:extLst>
          </p:cNvPr>
          <p:cNvSpPr/>
          <p:nvPr/>
        </p:nvSpPr>
        <p:spPr>
          <a:xfrm>
            <a:off x="3676418" y="3627344"/>
            <a:ext cx="1622782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Event Schema </a:t>
            </a:r>
            <a:r>
              <a:rPr lang="nl-NL" sz="1100" dirty="0" err="1"/>
              <a:t>Governance</a:t>
            </a:r>
            <a:endParaRPr lang="en-NL" sz="11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33B0737-0B2B-4B15-B6FE-8C562AB25B1A}"/>
              </a:ext>
            </a:extLst>
          </p:cNvPr>
          <p:cNvSpPr/>
          <p:nvPr/>
        </p:nvSpPr>
        <p:spPr>
          <a:xfrm>
            <a:off x="1957416" y="4184087"/>
            <a:ext cx="5235383" cy="382057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Monitoring &amp; Error Handling</a:t>
            </a:r>
            <a:endParaRPr lang="en-NL" sz="1100" dirty="0"/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441137-1C09-441A-B26A-D8A936B6D3E8}"/>
              </a:ext>
            </a:extLst>
          </p:cNvPr>
          <p:cNvCxnSpPr>
            <a:stCxn id="41" idx="3"/>
            <a:endCxn id="25" idx="2"/>
          </p:cNvCxnSpPr>
          <p:nvPr/>
        </p:nvCxnSpPr>
        <p:spPr>
          <a:xfrm>
            <a:off x="7017326" y="1652891"/>
            <a:ext cx="806401" cy="1255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692BEF77-99AF-42C2-908B-A29F550ED9AF}"/>
              </a:ext>
            </a:extLst>
          </p:cNvPr>
          <p:cNvCxnSpPr>
            <a:cxnSpLocks/>
            <a:stCxn id="42" idx="3"/>
            <a:endCxn id="28" idx="2"/>
          </p:cNvCxnSpPr>
          <p:nvPr/>
        </p:nvCxnSpPr>
        <p:spPr>
          <a:xfrm>
            <a:off x="7162286" y="2628000"/>
            <a:ext cx="357735" cy="216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CF1060F5-C57C-438B-8054-FFAC7A603423}"/>
              </a:ext>
            </a:extLst>
          </p:cNvPr>
          <p:cNvCxnSpPr>
            <a:stCxn id="43" idx="3"/>
            <a:endCxn id="30" idx="2"/>
          </p:cNvCxnSpPr>
          <p:nvPr/>
        </p:nvCxnSpPr>
        <p:spPr>
          <a:xfrm>
            <a:off x="7087183" y="3582491"/>
            <a:ext cx="918750" cy="73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622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Technologies </a:t>
            </a:r>
            <a:r>
              <a:rPr lang="nl-NL" dirty="0" err="1"/>
              <a:t>to</a:t>
            </a:r>
            <a:r>
              <a:rPr lang="nl-NL" dirty="0"/>
              <a:t> support CQRS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</a:p>
          <a:p>
            <a:pPr lvl="1"/>
            <a:r>
              <a:rPr lang="nl-NL" dirty="0"/>
              <a:t>Database </a:t>
            </a:r>
            <a:r>
              <a:rPr lang="nl-NL" dirty="0" err="1"/>
              <a:t>specific</a:t>
            </a:r>
            <a:r>
              <a:rPr lang="nl-NL" dirty="0"/>
              <a:t> change </a:t>
            </a:r>
            <a:r>
              <a:rPr lang="nl-NL" dirty="0" err="1"/>
              <a:t>detection</a:t>
            </a:r>
            <a:endParaRPr lang="nl-NL" dirty="0"/>
          </a:p>
          <a:p>
            <a:pPr lvl="1"/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SOA Suite </a:t>
            </a:r>
            <a:r>
              <a:rPr lang="nl-NL" dirty="0" err="1"/>
              <a:t>Inbound</a:t>
            </a:r>
            <a:r>
              <a:rPr lang="nl-NL" dirty="0"/>
              <a:t> Adapters, </a:t>
            </a:r>
          </a:p>
          <a:p>
            <a:pPr lvl="1"/>
            <a:r>
              <a:rPr lang="nl-NL" dirty="0"/>
              <a:t>Cloud Adapters in </a:t>
            </a:r>
            <a:r>
              <a:rPr lang="nl-NL" dirty="0" err="1"/>
              <a:t>iPaaS</a:t>
            </a:r>
            <a:r>
              <a:rPr lang="nl-NL" dirty="0"/>
              <a:t> platforms </a:t>
            </a:r>
            <a:r>
              <a:rPr lang="nl-NL" dirty="0" err="1"/>
              <a:t>and</a:t>
            </a:r>
            <a:r>
              <a:rPr lang="nl-NL" dirty="0"/>
              <a:t> SaaS </a:t>
            </a:r>
            <a:r>
              <a:rPr lang="nl-NL" dirty="0" err="1"/>
              <a:t>products</a:t>
            </a:r>
            <a:endParaRPr lang="nl-NL" dirty="0"/>
          </a:p>
          <a:p>
            <a:r>
              <a:rPr lang="nl-NL" dirty="0" err="1"/>
              <a:t>Decoupled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queueing</a:t>
            </a:r>
            <a:r>
              <a:rPr lang="nl-NL" dirty="0"/>
              <a:t> of change events (</a:t>
            </a:r>
            <a:r>
              <a:rPr lang="nl-NL" dirty="0" err="1"/>
              <a:t>preferably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agnostic</a:t>
            </a:r>
            <a:r>
              <a:rPr lang="nl-NL" dirty="0"/>
              <a:t>; options for long term event </a:t>
            </a:r>
            <a:r>
              <a:rPr lang="nl-NL" dirty="0" err="1"/>
              <a:t>retention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Rabbit</a:t>
            </a:r>
            <a:r>
              <a:rPr lang="nl-NL" dirty="0"/>
              <a:t> MQ, AWS SQS, JMS</a:t>
            </a:r>
          </a:p>
          <a:p>
            <a:r>
              <a:rPr lang="nl-NL" dirty="0"/>
              <a:t>Handling change – transport, </a:t>
            </a:r>
            <a:r>
              <a:rPr lang="nl-NL" dirty="0" err="1"/>
              <a:t>transform</a:t>
            </a:r>
            <a:r>
              <a:rPr lang="nl-NL" dirty="0"/>
              <a:t>, </a:t>
            </a:r>
            <a:r>
              <a:rPr lang="nl-NL" dirty="0" err="1"/>
              <a:t>apply</a:t>
            </a:r>
            <a:endParaRPr lang="nl-NL" dirty="0"/>
          </a:p>
          <a:p>
            <a:r>
              <a:rPr lang="nl-NL" dirty="0"/>
              <a:t>Query Stores – </a:t>
            </a:r>
            <a:r>
              <a:rPr lang="nl-NL" dirty="0" err="1"/>
              <a:t>picked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on data </a:t>
            </a:r>
            <a:r>
              <a:rPr lang="nl-NL" dirty="0" err="1"/>
              <a:t>use</a:t>
            </a:r>
            <a:r>
              <a:rPr lang="nl-NL" dirty="0"/>
              <a:t> case </a:t>
            </a:r>
            <a:r>
              <a:rPr lang="nl-NL" dirty="0" err="1"/>
              <a:t>requirement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for CQRS</a:t>
            </a:r>
          </a:p>
          <a:p>
            <a:pPr lvl="1"/>
            <a:r>
              <a:rPr lang="nl-NL" dirty="0" err="1"/>
              <a:t>Any</a:t>
            </a:r>
            <a:r>
              <a:rPr lang="nl-NL" dirty="0"/>
              <a:t> database, in memory cache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63821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5B788-CCDC-4532-93DF-1B9A9E94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</a:t>
            </a:r>
            <a:br>
              <a:rPr lang="nl-NL" dirty="0"/>
            </a:br>
            <a:r>
              <a:rPr lang="nl-NL" dirty="0"/>
              <a:t>Oracle Database as source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4817F-27C8-4D4F-813F-C2ACE59C8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Oracle </a:t>
            </a:r>
            <a:r>
              <a:rPr lang="nl-NL" dirty="0" err="1"/>
              <a:t>GoldenGate</a:t>
            </a:r>
            <a:r>
              <a:rPr lang="nl-NL" dirty="0"/>
              <a:t>, Oracle Data Integrator</a:t>
            </a:r>
          </a:p>
          <a:p>
            <a:pPr lvl="2"/>
            <a:r>
              <a:rPr lang="nl-NL" dirty="0"/>
              <a:t>Data Integration Platform Cloud</a:t>
            </a:r>
          </a:p>
          <a:p>
            <a:r>
              <a:rPr lang="nl-NL" dirty="0"/>
              <a:t>SOA Suite </a:t>
            </a:r>
            <a:r>
              <a:rPr lang="nl-NL" dirty="0" err="1"/>
              <a:t>Inbound</a:t>
            </a:r>
            <a:r>
              <a:rPr lang="nl-NL" dirty="0"/>
              <a:t> Database Adapter</a:t>
            </a:r>
          </a:p>
          <a:p>
            <a:r>
              <a:rPr lang="nl-NL" dirty="0" err="1"/>
              <a:t>Custom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Polling</a:t>
            </a:r>
          </a:p>
          <a:p>
            <a:pPr lvl="1"/>
            <a:r>
              <a:rPr lang="nl-NL" dirty="0"/>
              <a:t>Log </a:t>
            </a:r>
            <a:r>
              <a:rPr lang="nl-NL" dirty="0" err="1"/>
              <a:t>Mining</a:t>
            </a:r>
            <a:endParaRPr lang="nl-NL" dirty="0"/>
          </a:p>
          <a:p>
            <a:pPr lvl="1"/>
            <a:r>
              <a:rPr lang="nl-NL" dirty="0"/>
              <a:t>Triggers (</a:t>
            </a:r>
            <a:r>
              <a:rPr lang="nl-NL" dirty="0" err="1"/>
              <a:t>publishing</a:t>
            </a:r>
            <a:r>
              <a:rPr lang="nl-NL" dirty="0"/>
              <a:t> DML change events)</a:t>
            </a:r>
          </a:p>
          <a:p>
            <a:pPr lvl="2"/>
            <a:r>
              <a:rPr lang="nl-NL" dirty="0"/>
              <a:t>Record in </a:t>
            </a:r>
            <a:r>
              <a:rPr lang="nl-NL" dirty="0" err="1"/>
              <a:t>Table</a:t>
            </a:r>
            <a:r>
              <a:rPr lang="nl-NL" dirty="0"/>
              <a:t> or AQ/JMS</a:t>
            </a:r>
          </a:p>
          <a:p>
            <a:pPr lvl="2"/>
            <a:r>
              <a:rPr lang="nl-NL" dirty="0"/>
              <a:t>Push over HTTP</a:t>
            </a:r>
          </a:p>
          <a:p>
            <a:pPr lvl="2"/>
            <a:r>
              <a:rPr lang="nl-NL" dirty="0"/>
              <a:t>Write </a:t>
            </a:r>
            <a:r>
              <a:rPr lang="nl-NL" dirty="0" err="1"/>
              <a:t>to</a:t>
            </a:r>
            <a:r>
              <a:rPr lang="nl-NL" dirty="0"/>
              <a:t> file</a:t>
            </a:r>
          </a:p>
          <a:p>
            <a:pPr lvl="1"/>
            <a:r>
              <a:rPr lang="nl-NL" dirty="0" err="1"/>
              <a:t>Materialized</a:t>
            </a:r>
            <a:r>
              <a:rPr lang="nl-NL" dirty="0"/>
              <a:t> View (Log)</a:t>
            </a:r>
          </a:p>
          <a:p>
            <a:pPr lvl="1"/>
            <a:r>
              <a:rPr lang="nl-NL" dirty="0"/>
              <a:t>Flashback Query</a:t>
            </a:r>
          </a:p>
          <a:p>
            <a:pPr lvl="1"/>
            <a:r>
              <a:rPr lang="nl-NL" dirty="0" err="1"/>
              <a:t>Continuous</a:t>
            </a:r>
            <a:r>
              <a:rPr lang="nl-NL" dirty="0"/>
              <a:t> Query Notification (DB QRCN)</a:t>
            </a:r>
          </a:p>
          <a:p>
            <a:pPr lvl="2"/>
            <a:r>
              <a:rPr lang="nl-NL" dirty="0" err="1"/>
              <a:t>To</a:t>
            </a:r>
            <a:r>
              <a:rPr lang="nl-NL" dirty="0"/>
              <a:t> PL/SQL package or Java </a:t>
            </a:r>
            <a:r>
              <a:rPr lang="nl-NL" dirty="0" err="1"/>
              <a:t>application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0F54D8-9B82-455B-BB83-3359FAC88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AACD59EE-6AFC-423F-A753-37D786BF7101}"/>
              </a:ext>
            </a:extLst>
          </p:cNvPr>
          <p:cNvSpPr/>
          <p:nvPr/>
        </p:nvSpPr>
        <p:spPr>
          <a:xfrm>
            <a:off x="6569998" y="712800"/>
            <a:ext cx="604800" cy="554400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9F90F31A-2A06-407A-9816-7762AABE817E}"/>
              </a:ext>
            </a:extLst>
          </p:cNvPr>
          <p:cNvSpPr/>
          <p:nvPr/>
        </p:nvSpPr>
        <p:spPr>
          <a:xfrm>
            <a:off x="6346712" y="1535557"/>
            <a:ext cx="1238401" cy="6528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726ED0CF-7483-4708-9A62-16321EF93860}"/>
              </a:ext>
            </a:extLst>
          </p:cNvPr>
          <p:cNvSpPr/>
          <p:nvPr/>
        </p:nvSpPr>
        <p:spPr>
          <a:xfrm>
            <a:off x="6033600" y="2404800"/>
            <a:ext cx="1735200" cy="504000"/>
          </a:xfrm>
          <a:prstGeom prst="cube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CFDEB2-A450-435E-A05F-2CEC7EB05C3F}"/>
              </a:ext>
            </a:extLst>
          </p:cNvPr>
          <p:cNvSpPr/>
          <p:nvPr/>
        </p:nvSpPr>
        <p:spPr>
          <a:xfrm>
            <a:off x="7907399" y="684000"/>
            <a:ext cx="874800" cy="50400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Poll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77E1D88-518E-457A-8E0F-5B4EADC754F6}"/>
              </a:ext>
            </a:extLst>
          </p:cNvPr>
          <p:cNvSpPr/>
          <p:nvPr/>
        </p:nvSpPr>
        <p:spPr>
          <a:xfrm>
            <a:off x="8119800" y="2404800"/>
            <a:ext cx="874800" cy="5040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Consume</a:t>
            </a:r>
            <a:endParaRPr lang="en-NL" sz="11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189ACE0-16AC-4C91-B277-02227A4AFB9A}"/>
              </a:ext>
            </a:extLst>
          </p:cNvPr>
          <p:cNvSpPr/>
          <p:nvPr/>
        </p:nvSpPr>
        <p:spPr>
          <a:xfrm>
            <a:off x="7936113" y="1535557"/>
            <a:ext cx="874800" cy="5040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Detect</a:t>
            </a:r>
            <a:r>
              <a:rPr lang="nl-NL" sz="1100" dirty="0"/>
              <a:t> &amp; </a:t>
            </a:r>
            <a:r>
              <a:rPr lang="nl-NL" sz="1100" dirty="0" err="1"/>
              <a:t>Retrieve</a:t>
            </a:r>
            <a:r>
              <a:rPr lang="nl-NL" sz="1100" dirty="0"/>
              <a:t> Change</a:t>
            </a:r>
            <a:endParaRPr lang="en-NL" sz="1100" dirty="0"/>
          </a:p>
        </p:txBody>
      </p: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03CFDA7D-2931-481B-A4F1-8E5D2DD4C36A}"/>
              </a:ext>
            </a:extLst>
          </p:cNvPr>
          <p:cNvSpPr/>
          <p:nvPr/>
        </p:nvSpPr>
        <p:spPr>
          <a:xfrm>
            <a:off x="7826850" y="2476800"/>
            <a:ext cx="148500" cy="273600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36C69725-D395-4570-AC66-213F831FD3A3}"/>
              </a:ext>
            </a:extLst>
          </p:cNvPr>
          <p:cNvSpPr/>
          <p:nvPr/>
        </p:nvSpPr>
        <p:spPr>
          <a:xfrm>
            <a:off x="7763850" y="2628000"/>
            <a:ext cx="143549" cy="1728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63D737A-9433-456B-BA55-F7C679D7DB3E}"/>
              </a:ext>
            </a:extLst>
          </p:cNvPr>
          <p:cNvSpPr/>
          <p:nvPr/>
        </p:nvSpPr>
        <p:spPr>
          <a:xfrm>
            <a:off x="7103262" y="921600"/>
            <a:ext cx="795138" cy="140891"/>
          </a:xfrm>
          <a:custGeom>
            <a:avLst/>
            <a:gdLst>
              <a:gd name="connsiteX0" fmla="*/ 795138 w 795138"/>
              <a:gd name="connsiteY0" fmla="*/ 0 h 140891"/>
              <a:gd name="connsiteX1" fmla="*/ 3138 w 795138"/>
              <a:gd name="connsiteY1" fmla="*/ 57600 h 140891"/>
              <a:gd name="connsiteX2" fmla="*/ 528738 w 795138"/>
              <a:gd name="connsiteY2" fmla="*/ 136800 h 140891"/>
              <a:gd name="connsiteX3" fmla="*/ 787938 w 795138"/>
              <a:gd name="connsiteY3" fmla="*/ 122400 h 140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95138" h="140891">
                <a:moveTo>
                  <a:pt x="795138" y="0"/>
                </a:moveTo>
                <a:cubicBezTo>
                  <a:pt x="421338" y="17400"/>
                  <a:pt x="47538" y="34800"/>
                  <a:pt x="3138" y="57600"/>
                </a:cubicBezTo>
                <a:cubicBezTo>
                  <a:pt x="-41262" y="80400"/>
                  <a:pt x="397938" y="126000"/>
                  <a:pt x="528738" y="136800"/>
                </a:cubicBezTo>
                <a:cubicBezTo>
                  <a:pt x="659538" y="147600"/>
                  <a:pt x="723738" y="135000"/>
                  <a:pt x="787938" y="1224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2155A921-C049-4E91-A5C6-D203D865EA72}"/>
              </a:ext>
            </a:extLst>
          </p:cNvPr>
          <p:cNvSpPr/>
          <p:nvPr/>
        </p:nvSpPr>
        <p:spPr>
          <a:xfrm>
            <a:off x="7582697" y="1737937"/>
            <a:ext cx="372206" cy="172800"/>
          </a:xfrm>
          <a:prstGeom prst="left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409977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30108-FDE2-450E-BE4A-1017288EF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Detecting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Extracting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Publishing Changes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– </a:t>
            </a:r>
            <a:r>
              <a:rPr lang="nl-NL" dirty="0" err="1"/>
              <a:t>Debezium</a:t>
            </a:r>
            <a:r>
              <a:rPr lang="nl-NL" dirty="0"/>
              <a:t>, </a:t>
            </a:r>
            <a:r>
              <a:rPr lang="nl-NL" dirty="0" err="1"/>
              <a:t>Kafka</a:t>
            </a:r>
            <a:r>
              <a:rPr lang="nl-NL" dirty="0"/>
              <a:t> Connect,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B123E0-35C7-47E4-A30A-D9E6EC0CBD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12290" name="Picture 2" descr="Image result for debezium">
            <a:extLst>
              <a:ext uri="{FF2B5EF4-FFF2-40B4-BE49-F238E27FC236}">
                <a16:creationId xmlns:a16="http://schemas.microsoft.com/office/drawing/2014/main" id="{D191CE7B-C325-4DC2-B08E-E7F01A43A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402" y="1267725"/>
            <a:ext cx="747750" cy="7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CDC233-EA18-464C-A480-EC94EA739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71" y="944182"/>
            <a:ext cx="1699456" cy="139483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8C264009-0B4B-412B-AEE8-FA42F89EE8AC}"/>
              </a:ext>
            </a:extLst>
          </p:cNvPr>
          <p:cNvSpPr/>
          <p:nvPr/>
        </p:nvSpPr>
        <p:spPr>
          <a:xfrm>
            <a:off x="2091127" y="1433782"/>
            <a:ext cx="700275" cy="4405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CDC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8500D7-8F60-4AD9-917E-918C3C60C71C}"/>
              </a:ext>
            </a:extLst>
          </p:cNvPr>
          <p:cNvSpPr txBox="1"/>
          <p:nvPr/>
        </p:nvSpPr>
        <p:spPr>
          <a:xfrm>
            <a:off x="2791402" y="2000526"/>
            <a:ext cx="7518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Debezium</a:t>
            </a:r>
            <a:endParaRPr lang="en-NL" sz="1300" dirty="0" err="1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064473-EAA3-4AD2-96BB-3E1865700B7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63"/>
          <a:stretch/>
        </p:blipFill>
        <p:spPr>
          <a:xfrm>
            <a:off x="829100" y="2367818"/>
            <a:ext cx="1262027" cy="25959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AE5E7A1-7BD2-418B-9B7D-3BAE700614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316" y="2739179"/>
            <a:ext cx="1242168" cy="716342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647739-CE1E-4A72-BEF5-E6148ACA3403}"/>
              </a:ext>
            </a:extLst>
          </p:cNvPr>
          <p:cNvCxnSpPr>
            <a:cxnSpLocks/>
            <a:stCxn id="12290" idx="3"/>
          </p:cNvCxnSpPr>
          <p:nvPr/>
        </p:nvCxnSpPr>
        <p:spPr>
          <a:xfrm>
            <a:off x="3539152" y="1641600"/>
            <a:ext cx="354164" cy="1134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C21228-9AD0-4808-B6E6-211F1416C254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2091127" y="3128026"/>
            <a:ext cx="1667273" cy="537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51C9D08F-D1F3-4BBA-BB4A-68703444BE36}"/>
              </a:ext>
            </a:extLst>
          </p:cNvPr>
          <p:cNvSpPr/>
          <p:nvPr/>
        </p:nvSpPr>
        <p:spPr>
          <a:xfrm>
            <a:off x="5385599" y="2231591"/>
            <a:ext cx="1958400" cy="151200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Apache </a:t>
            </a:r>
            <a:r>
              <a:rPr lang="nl-NL" dirty="0" err="1"/>
              <a:t>Kafka</a:t>
            </a:r>
            <a:endParaRPr lang="en-NL" dirty="0"/>
          </a:p>
        </p:txBody>
      </p:sp>
      <p:pic>
        <p:nvPicPr>
          <p:cNvPr id="12292" name="Picture 4" descr="Image result for kafka connect logo">
            <a:extLst>
              <a:ext uri="{FF2B5EF4-FFF2-40B4-BE49-F238E27FC236}">
                <a16:creationId xmlns:a16="http://schemas.microsoft.com/office/drawing/2014/main" id="{638A1BAC-0A00-49D3-B54F-17F7CF54D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216" y="3128026"/>
            <a:ext cx="769184" cy="76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5314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 - CQRS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96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775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14156-8E1A-43B7-B884-0C17FC564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iPaaS</a:t>
            </a:r>
            <a:r>
              <a:rPr lang="nl-NL" dirty="0"/>
              <a:t> (Cloud) Adapters for SaaS &amp;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CA589B-52F3-406F-9754-D8B107132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Prepackaged</a:t>
            </a:r>
            <a:r>
              <a:rPr lang="nl-NL" dirty="0"/>
              <a:t> Change Event Detectors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588F8A-0656-4B5B-950D-031126262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6" name="Snagit_SNG859">
            <a:extLst>
              <a:ext uri="{FF2B5EF4-FFF2-40B4-BE49-F238E27FC236}">
                <a16:creationId xmlns:a16="http://schemas.microsoft.com/office/drawing/2014/main" id="{E17B92E0-A649-40E6-B650-F88AFE30C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57" y="1300690"/>
            <a:ext cx="3610507" cy="2166304"/>
          </a:xfrm>
          <a:prstGeom prst="rect">
            <a:avLst/>
          </a:prstGeom>
        </p:spPr>
      </p:pic>
      <p:pic>
        <p:nvPicPr>
          <p:cNvPr id="29698" name="Picture 2" descr="Image result for oracle integration adapters">
            <a:extLst>
              <a:ext uri="{FF2B5EF4-FFF2-40B4-BE49-F238E27FC236}">
                <a16:creationId xmlns:a16="http://schemas.microsoft.com/office/drawing/2014/main" id="{D8A19AAD-898E-4976-8100-BDBDE2F82E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24" b="13873"/>
          <a:stretch/>
        </p:blipFill>
        <p:spPr bwMode="auto">
          <a:xfrm>
            <a:off x="5303037" y="2610309"/>
            <a:ext cx="3698100" cy="171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5B">
            <a:extLst>
              <a:ext uri="{FF2B5EF4-FFF2-40B4-BE49-F238E27FC236}">
                <a16:creationId xmlns:a16="http://schemas.microsoft.com/office/drawing/2014/main" id="{CE4858F4-5EB0-44A7-A31F-E440EF7A57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60" y="3256662"/>
            <a:ext cx="2795860" cy="1459338"/>
          </a:xfrm>
          <a:prstGeom prst="rect">
            <a:avLst/>
          </a:prstGeom>
        </p:spPr>
      </p:pic>
      <p:pic>
        <p:nvPicPr>
          <p:cNvPr id="29700" name="Picture 4" descr="Image result for oracle ssi adapters">
            <a:extLst>
              <a:ext uri="{FF2B5EF4-FFF2-40B4-BE49-F238E27FC236}">
                <a16:creationId xmlns:a16="http://schemas.microsoft.com/office/drawing/2014/main" id="{4E638CC4-F805-4FE1-8268-AAD36FCF8F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09" b="9587"/>
          <a:stretch/>
        </p:blipFill>
        <p:spPr bwMode="auto">
          <a:xfrm>
            <a:off x="6941642" y="403707"/>
            <a:ext cx="1958994" cy="1793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2" name="Picture 6" descr="Image result for zapier twitter slack">
            <a:extLst>
              <a:ext uri="{FF2B5EF4-FFF2-40B4-BE49-F238E27FC236}">
                <a16:creationId xmlns:a16="http://schemas.microsoft.com/office/drawing/2014/main" id="{DF949E8D-36AF-4F07-B93B-307F17BAF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315" y="747545"/>
            <a:ext cx="1950685" cy="14044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4" name="Picture 8" descr="Image result for logic apps connectors">
            <a:extLst>
              <a:ext uri="{FF2B5EF4-FFF2-40B4-BE49-F238E27FC236}">
                <a16:creationId xmlns:a16="http://schemas.microsoft.com/office/drawing/2014/main" id="{04704E39-615D-4A35-8E13-BC778A996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166" y="2826000"/>
            <a:ext cx="2392882" cy="1796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029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7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6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6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97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BF2-0873-4156-BABE-5DD718CE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Ahead</a:t>
            </a:r>
            <a:r>
              <a:rPr lang="nl-NL" dirty="0"/>
              <a:t> of 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F2E5-366B-43DB-8D85-E8211DC2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Prepare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</a:t>
            </a:r>
            <a:r>
              <a:rPr lang="nl-NL" dirty="0" err="1"/>
              <a:t>Ahead</a:t>
            </a:r>
            <a:r>
              <a:rPr lang="nl-NL" dirty="0"/>
              <a:t> of Time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request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deliver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) is </a:t>
            </a:r>
            <a:r>
              <a:rPr lang="nl-NL" dirty="0" err="1"/>
              <a:t>too</a:t>
            </a:r>
            <a:r>
              <a:rPr lang="nl-NL" dirty="0"/>
              <a:t> long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complexity</a:t>
            </a:r>
            <a:r>
              <a:rPr lang="nl-NL" dirty="0"/>
              <a:t> of a JIT-approach is </a:t>
            </a:r>
            <a:r>
              <a:rPr lang="nl-NL" dirty="0" err="1"/>
              <a:t>too</a:t>
            </a:r>
            <a:r>
              <a:rPr lang="nl-NL" dirty="0"/>
              <a:t> high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capacity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for JIT-peak </a:t>
            </a:r>
            <a:r>
              <a:rPr lang="nl-NL" dirty="0" err="1"/>
              <a:t>production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overhead </a:t>
            </a:r>
            <a:r>
              <a:rPr lang="nl-NL" dirty="0" err="1"/>
              <a:t>and</a:t>
            </a:r>
            <a:r>
              <a:rPr lang="nl-NL" dirty="0"/>
              <a:t> waste of AOT are </a:t>
            </a:r>
            <a:r>
              <a:rPr lang="nl-NL" dirty="0" err="1"/>
              <a:t>justified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68F8C-DECE-4BB3-83B3-A4B06EB3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5" name="Picture 2" descr="Image result for materialized view">
            <a:extLst>
              <a:ext uri="{FF2B5EF4-FFF2-40B4-BE49-F238E27FC236}">
                <a16:creationId xmlns:a16="http://schemas.microsoft.com/office/drawing/2014/main" id="{5E5972A7-6F30-4054-BE48-D1C47564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00" y="2289600"/>
            <a:ext cx="6156000" cy="26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9009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JIT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endParaRPr lang="nl-NL" dirty="0"/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/>
              <a:t>AOT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6BCF7B-4F89-46DD-AAF4-137F0E064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Backend For </a:t>
            </a:r>
            <a:r>
              <a:rPr lang="nl-NL" dirty="0" err="1"/>
              <a:t>Frontend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012166-BBC0-4609-BE3D-B36B2F888E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C4F433-8AF4-40F9-9929-5DAB8B990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27650" name="Picture 2" descr="https://samnewman.io/pattern-img/bff/single-api.jpg">
            <a:extLst>
              <a:ext uri="{FF2B5EF4-FFF2-40B4-BE49-F238E27FC236}">
                <a16:creationId xmlns:a16="http://schemas.microsoft.com/office/drawing/2014/main" id="{8888A7FF-24AA-48F6-855A-96DFAFF2FB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936000"/>
            <a:ext cx="3017020" cy="3706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2" name="Picture 4" descr="https://samnewman.io/pattern-img/bff/bff-overview.jpg">
            <a:extLst>
              <a:ext uri="{FF2B5EF4-FFF2-40B4-BE49-F238E27FC236}">
                <a16:creationId xmlns:a16="http://schemas.microsoft.com/office/drawing/2014/main" id="{71C8C844-14F2-4F48-8175-B1E288FEC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0985" y="838624"/>
            <a:ext cx="3416000" cy="37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DF8EF95-8B63-42D4-A96F-462839DA077F}"/>
              </a:ext>
            </a:extLst>
          </p:cNvPr>
          <p:cNvSpPr/>
          <p:nvPr/>
        </p:nvSpPr>
        <p:spPr>
          <a:xfrm>
            <a:off x="3910669" y="2248352"/>
            <a:ext cx="1146665" cy="114953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33460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27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7834B-7803-4B3C-8EDA-450FEB7BA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 =&gt; Data Backend For </a:t>
            </a:r>
            <a:r>
              <a:rPr lang="nl-NL" dirty="0" err="1"/>
              <a:t>Frontend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Optimized</a:t>
            </a:r>
            <a:r>
              <a:rPr lang="nl-NL" dirty="0"/>
              <a:t> data set for special </a:t>
            </a:r>
            <a:r>
              <a:rPr lang="nl-NL" dirty="0" err="1"/>
              <a:t>use</a:t>
            </a:r>
            <a:r>
              <a:rPr lang="nl-NL" dirty="0"/>
              <a:t> case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B1761-CF39-473E-B2DF-14AFE0BAAF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Shape</a:t>
            </a:r>
            <a:r>
              <a:rPr lang="nl-NL" dirty="0"/>
              <a:t> &amp; Format</a:t>
            </a:r>
          </a:p>
          <a:p>
            <a:r>
              <a:rPr lang="nl-NL" dirty="0"/>
              <a:t>Right </a:t>
            </a:r>
            <a:r>
              <a:rPr lang="nl-NL" dirty="0" err="1"/>
              <a:t>Grained</a:t>
            </a:r>
            <a:r>
              <a:rPr lang="nl-NL" dirty="0"/>
              <a:t> (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consolidation</a:t>
            </a:r>
            <a:r>
              <a:rPr lang="nl-NL" dirty="0"/>
              <a:t>)</a:t>
            </a:r>
          </a:p>
          <a:p>
            <a:r>
              <a:rPr lang="nl-NL" dirty="0" err="1"/>
              <a:t>Filtered</a:t>
            </a:r>
            <a:endParaRPr lang="nl-NL" dirty="0"/>
          </a:p>
          <a:p>
            <a:r>
              <a:rPr lang="nl-NL" dirty="0" err="1"/>
              <a:t>Enriched</a:t>
            </a:r>
            <a:r>
              <a:rPr lang="nl-NL" dirty="0"/>
              <a:t> (</a:t>
            </a:r>
            <a:r>
              <a:rPr lang="nl-NL" dirty="0" err="1"/>
              <a:t>from</a:t>
            </a:r>
            <a:r>
              <a:rPr lang="nl-NL" dirty="0"/>
              <a:t> multiple sources)</a:t>
            </a:r>
          </a:p>
          <a:p>
            <a:r>
              <a:rPr lang="nl-NL" dirty="0" err="1"/>
              <a:t>Location</a:t>
            </a:r>
            <a:endParaRPr lang="nl-NL" dirty="0"/>
          </a:p>
          <a:p>
            <a:r>
              <a:rPr lang="nl-NL" dirty="0"/>
              <a:t>Time (</a:t>
            </a:r>
            <a:r>
              <a:rPr lang="nl-NL" dirty="0" err="1"/>
              <a:t>refreshed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right time)</a:t>
            </a:r>
          </a:p>
          <a:p>
            <a:r>
              <a:rPr lang="nl-NL" dirty="0"/>
              <a:t>Search Options</a:t>
            </a:r>
          </a:p>
          <a:p>
            <a:endParaRPr lang="nl-NL" dirty="0"/>
          </a:p>
          <a:p>
            <a:r>
              <a:rPr lang="nl-NL" dirty="0"/>
              <a:t>BASE (</a:t>
            </a:r>
            <a:r>
              <a:rPr lang="nl-NL" dirty="0" err="1"/>
              <a:t>eventually</a:t>
            </a:r>
            <a:r>
              <a:rPr lang="nl-NL" dirty="0"/>
              <a:t> – </a:t>
            </a:r>
            <a:r>
              <a:rPr lang="nl-NL" dirty="0" err="1"/>
              <a:t>when</a:t>
            </a:r>
            <a:r>
              <a:rPr lang="nl-NL" dirty="0"/>
              <a:t>? – consistent)</a:t>
            </a:r>
          </a:p>
          <a:p>
            <a:r>
              <a:rPr lang="nl-NL" dirty="0" err="1"/>
              <a:t>Authorization</a:t>
            </a:r>
            <a:endParaRPr lang="nl-NL" dirty="0"/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2C6D0D-2678-4D98-AD1F-F573B9BA6A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28674" name="Picture 2" descr="Related image">
            <a:extLst>
              <a:ext uri="{FF2B5EF4-FFF2-40B4-BE49-F238E27FC236}">
                <a16:creationId xmlns:a16="http://schemas.microsoft.com/office/drawing/2014/main" id="{F1B41BC7-F576-4475-93D3-DF50CB2F3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1909" y="1080000"/>
            <a:ext cx="2759514" cy="3822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D0DE843-C284-49E2-A5AF-317D0FD43269}"/>
              </a:ext>
            </a:extLst>
          </p:cNvPr>
          <p:cNvSpPr/>
          <p:nvPr/>
        </p:nvSpPr>
        <p:spPr>
          <a:xfrm>
            <a:off x="4469229" y="1681525"/>
            <a:ext cx="1371942" cy="53019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UI</a:t>
            </a:r>
            <a:endParaRPr lang="en-NL" sz="1050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BBA0BE90-23F0-4FA6-9EC2-88D268C09204}"/>
              </a:ext>
            </a:extLst>
          </p:cNvPr>
          <p:cNvSpPr/>
          <p:nvPr/>
        </p:nvSpPr>
        <p:spPr>
          <a:xfrm>
            <a:off x="4469229" y="2535729"/>
            <a:ext cx="1371942" cy="68532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APIs</a:t>
            </a:r>
            <a:endParaRPr lang="nl-NL" sz="1000" dirty="0"/>
          </a:p>
          <a:p>
            <a:pPr algn="ctr"/>
            <a:r>
              <a:rPr lang="nl-NL" sz="1000" dirty="0"/>
              <a:t>(backend for </a:t>
            </a:r>
            <a:r>
              <a:rPr lang="nl-NL" sz="1000" dirty="0" err="1"/>
              <a:t>frontend</a:t>
            </a:r>
            <a:r>
              <a:rPr lang="nl-NL" sz="1000" dirty="0"/>
              <a:t>)</a:t>
            </a:r>
            <a:endParaRPr lang="en-NL" sz="1000" dirty="0"/>
          </a:p>
        </p:txBody>
      </p:sp>
      <p:sp>
        <p:nvSpPr>
          <p:cNvPr id="8" name="Flowchart: Magnetic Disk 7">
            <a:extLst>
              <a:ext uri="{FF2B5EF4-FFF2-40B4-BE49-F238E27FC236}">
                <a16:creationId xmlns:a16="http://schemas.microsoft.com/office/drawing/2014/main" id="{ACCD4946-4563-4039-91F0-538F4141A101}"/>
              </a:ext>
            </a:extLst>
          </p:cNvPr>
          <p:cNvSpPr/>
          <p:nvPr/>
        </p:nvSpPr>
        <p:spPr>
          <a:xfrm>
            <a:off x="4469229" y="3554887"/>
            <a:ext cx="1371942" cy="1030938"/>
          </a:xfrm>
          <a:prstGeom prst="flowChartMagneticDisk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00" dirty="0"/>
              <a:t>Data Store</a:t>
            </a:r>
            <a:endParaRPr lang="en-NL" sz="1000" dirty="0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13FF30C9-7DA6-4FBF-A7BD-5B7CCA8CDADA}"/>
              </a:ext>
            </a:extLst>
          </p:cNvPr>
          <p:cNvSpPr/>
          <p:nvPr/>
        </p:nvSpPr>
        <p:spPr>
          <a:xfrm>
            <a:off x="5047759" y="2158702"/>
            <a:ext cx="214882" cy="435940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DFB467BC-9645-4629-9621-C845AC157E3E}"/>
              </a:ext>
            </a:extLst>
          </p:cNvPr>
          <p:cNvSpPr/>
          <p:nvPr/>
        </p:nvSpPr>
        <p:spPr>
          <a:xfrm>
            <a:off x="5047759" y="3051200"/>
            <a:ext cx="214882" cy="58616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72456D73-D77D-4B47-9995-CC7485554E23}"/>
              </a:ext>
            </a:extLst>
          </p:cNvPr>
          <p:cNvSpPr/>
          <p:nvPr/>
        </p:nvSpPr>
        <p:spPr>
          <a:xfrm>
            <a:off x="2384663" y="3746255"/>
            <a:ext cx="1474537" cy="1062994"/>
          </a:xfrm>
          <a:prstGeom prst="flowChartMagneticDisk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Master Database</a:t>
            </a:r>
            <a:endParaRPr lang="en-NL" dirty="0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B6621013-6874-4835-B250-283D805F86F3}"/>
              </a:ext>
            </a:extLst>
          </p:cNvPr>
          <p:cNvSpPr/>
          <p:nvPr/>
        </p:nvSpPr>
        <p:spPr>
          <a:xfrm>
            <a:off x="3780000" y="4003200"/>
            <a:ext cx="799200" cy="36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98A72EE-0777-4AEB-877C-340681B72B53}"/>
              </a:ext>
            </a:extLst>
          </p:cNvPr>
          <p:cNvSpPr/>
          <p:nvPr/>
        </p:nvSpPr>
        <p:spPr>
          <a:xfrm>
            <a:off x="4370400" y="2376672"/>
            <a:ext cx="1604137" cy="233932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82582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4CA0B-60E6-4C13-99EA-5FFBFAACD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Domain </a:t>
            </a:r>
            <a:r>
              <a:rPr lang="nl-NL" dirty="0" err="1"/>
              <a:t>Driven</a:t>
            </a:r>
            <a:r>
              <a:rPr lang="nl-NL" dirty="0"/>
              <a:t> Design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06282E-55C3-434B-8CB8-F9750D8F6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6" name="Picture 2" descr="Image result for domain driven design">
            <a:extLst>
              <a:ext uri="{FF2B5EF4-FFF2-40B4-BE49-F238E27FC236}">
                <a16:creationId xmlns:a16="http://schemas.microsoft.com/office/drawing/2014/main" id="{FDD92DE4-5FFA-4214-A4E1-5E4ACFB1C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0950" y="1494303"/>
            <a:ext cx="6623050" cy="3361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BC0D877-AFB5-46C0-9EAF-FCDD324D4B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Context </a:t>
            </a:r>
            <a:r>
              <a:rPr lang="nl-NL" dirty="0" err="1"/>
              <a:t>Mapping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Bounded</a:t>
            </a:r>
            <a:r>
              <a:rPr lang="nl-NL" dirty="0"/>
              <a:t> Context</a:t>
            </a:r>
          </a:p>
          <a:p>
            <a:pPr lvl="1"/>
            <a:r>
              <a:rPr lang="nl-NL" dirty="0" err="1"/>
              <a:t>Ubiquitous</a:t>
            </a:r>
            <a:r>
              <a:rPr lang="nl-NL" dirty="0"/>
              <a:t> Language</a:t>
            </a:r>
          </a:p>
          <a:p>
            <a:r>
              <a:rPr lang="nl-NL" dirty="0"/>
              <a:t>Microservices</a:t>
            </a:r>
          </a:p>
          <a:p>
            <a:r>
              <a:rPr lang="nl-NL" dirty="0"/>
              <a:t>Domain Events</a:t>
            </a:r>
          </a:p>
          <a:p>
            <a:r>
              <a:rPr lang="nl-NL" dirty="0"/>
              <a:t>Anti </a:t>
            </a:r>
            <a:r>
              <a:rPr lang="nl-NL" dirty="0" err="1"/>
              <a:t>Corruption</a:t>
            </a:r>
            <a:r>
              <a:rPr lang="nl-NL" dirty="0"/>
              <a:t> </a:t>
            </a:r>
            <a:r>
              <a:rPr lang="nl-NL" dirty="0" err="1"/>
              <a:t>Layer</a:t>
            </a:r>
            <a:r>
              <a:rPr lang="nl-NL" dirty="0"/>
              <a:t> (ACL)</a:t>
            </a:r>
          </a:p>
          <a:p>
            <a:r>
              <a:rPr lang="nl-NL" dirty="0" err="1"/>
              <a:t>Autonomous</a:t>
            </a:r>
            <a:r>
              <a:rPr lang="nl-NL" dirty="0"/>
              <a:t> </a:t>
            </a:r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pattern</a:t>
            </a:r>
            <a:endParaRPr lang="nl-NL" dirty="0"/>
          </a:p>
          <a:p>
            <a:endParaRPr lang="nl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4198768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416283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Communicate asynchronously, via events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719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3383922" y="3140170"/>
            <a:ext cx="30941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Generic Platform for running </a:t>
            </a:r>
            <a:r>
              <a:rPr lang="en-US" sz="1200" dirty="0" err="1"/>
              <a:t>microservices</a:t>
            </a:r>
            <a:endParaRPr lang="nl-NL" sz="12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EC102E-14B8-4B88-A4F8-5ED472C8F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494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Online -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4678124" y="1592796"/>
            <a:ext cx="2333625" cy="12477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nl-NL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</p:txBody>
      </p:sp>
      <p:sp>
        <p:nvSpPr>
          <p:cNvPr id="7" name="Left Arrow 6"/>
          <p:cNvSpPr/>
          <p:nvPr/>
        </p:nvSpPr>
        <p:spPr>
          <a:xfrm>
            <a:off x="6873637" y="2040471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extBox 7"/>
          <p:cNvSpPr txBox="1"/>
          <p:nvPr/>
        </p:nvSpPr>
        <p:spPr>
          <a:xfrm>
            <a:off x="7030799" y="2216683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11162" y="18213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11162" y="19071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1162" y="19928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11162" y="20785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11162" y="21642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11162" y="22500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1162" y="23357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11162" y="24214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11162" y="25071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11162" y="25929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11162" y="26786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969004" y="1145121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5261" y="4402671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5086253" y="3089569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929094" y="3087883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5M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997390" y="1702888"/>
            <a:ext cx="1608133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400" dirty="0"/>
              <a:t>Webshop </a:t>
            </a:r>
            <a:r>
              <a:rPr lang="nl-NL" sz="1400" dirty="0" err="1"/>
              <a:t>visits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 err="1"/>
              <a:t>searches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400" dirty="0"/>
              <a:t>Orders</a:t>
            </a:r>
            <a:br>
              <a:rPr lang="nl-NL" sz="1400" dirty="0"/>
            </a:br>
            <a:br>
              <a:rPr lang="nl-NL" sz="1400" dirty="0"/>
            </a:br>
            <a:endParaRPr lang="en-US" sz="1400" dirty="0" err="1"/>
          </a:p>
        </p:txBody>
      </p:sp>
      <p:pic>
        <p:nvPicPr>
          <p:cNvPr id="28" name="Picture 4" descr="Image result for oracle databas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10" y="220970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053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F60F0-EA53-4C77-A237-A4A2CC41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09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Maintaining Derived Data in Bounded Context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675" y="3996279"/>
            <a:ext cx="1155698" cy="528319"/>
          </a:xfrm>
          <a:prstGeom prst="rect">
            <a:avLst/>
          </a:prstGeom>
        </p:spPr>
      </p:pic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343" y="340596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5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pic>
        <p:nvPicPr>
          <p:cNvPr id="25" name="Snagit_PPTCA92"/>
          <p:cNvPicPr>
            <a:picLocks noChangeAspect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88" y="2340002"/>
            <a:ext cx="583570" cy="445693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10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720525" y="1253258"/>
              <a:ext cx="911361" cy="741397"/>
            </a:xfrm>
            <a:prstGeom prst="rect">
              <a:avLst/>
            </a:prstGeom>
          </p:spPr>
        </p:pic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77805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r>
                <a:rPr lang="en-US" dirty="0"/>
                <a:t>Container</a:t>
              </a: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pic>
        <p:nvPicPr>
          <p:cNvPr id="27" name="Picture 26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0280" y="3125424"/>
            <a:ext cx="434378" cy="381033"/>
          </a:xfrm>
          <a:prstGeom prst="rect">
            <a:avLst/>
          </a:prstGeom>
        </p:spPr>
      </p:pic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3240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2466-694D-465D-B540-483655114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Autonomous</a:t>
            </a:r>
            <a:r>
              <a:rPr lang="nl-NL" dirty="0"/>
              <a:t> </a:t>
            </a:r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in DDD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E576B-3F12-4DEF-9A76-226ADE8585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Domain </a:t>
            </a:r>
            <a:r>
              <a:rPr lang="nl-NL" dirty="0" err="1"/>
              <a:t>Driven</a:t>
            </a:r>
            <a:r>
              <a:rPr lang="nl-NL" dirty="0"/>
              <a:t> Design in </a:t>
            </a:r>
            <a:r>
              <a:rPr lang="nl-NL" dirty="0" err="1"/>
              <a:t>the</a:t>
            </a:r>
            <a:r>
              <a:rPr lang="nl-NL" dirty="0"/>
              <a:t> context of </a:t>
            </a:r>
            <a:r>
              <a:rPr lang="nl-NL" dirty="0" err="1"/>
              <a:t>Legacy</a:t>
            </a:r>
            <a:r>
              <a:rPr lang="nl-NL" dirty="0"/>
              <a:t> Systems</a:t>
            </a:r>
          </a:p>
          <a:p>
            <a:r>
              <a:rPr lang="nl-NL" dirty="0" err="1"/>
              <a:t>Synchronizing</a:t>
            </a:r>
            <a:r>
              <a:rPr lang="nl-NL" dirty="0"/>
              <a:t> Anti </a:t>
            </a:r>
            <a:r>
              <a:rPr lang="nl-NL" dirty="0" err="1"/>
              <a:t>Corruption</a:t>
            </a:r>
            <a:r>
              <a:rPr lang="nl-NL" dirty="0"/>
              <a:t> </a:t>
            </a:r>
            <a:r>
              <a:rPr lang="nl-NL" dirty="0" err="1"/>
              <a:t>Layer</a:t>
            </a:r>
            <a:endParaRPr lang="nl-NL" dirty="0"/>
          </a:p>
          <a:p>
            <a:r>
              <a:rPr lang="nl-NL" dirty="0"/>
              <a:t>Translate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crosses a context </a:t>
            </a:r>
            <a:r>
              <a:rPr lang="nl-NL" dirty="0" err="1"/>
              <a:t>boundary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DFEC47-3922-41AE-8FC1-1B7EC81CB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8" name="Snagit_SNG809">
            <a:extLst>
              <a:ext uri="{FF2B5EF4-FFF2-40B4-BE49-F238E27FC236}">
                <a16:creationId xmlns:a16="http://schemas.microsoft.com/office/drawing/2014/main" id="{E4189AEA-BEE0-4378-A0A0-BA8D3C49F81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07069" y="1316393"/>
            <a:ext cx="5258256" cy="3543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4998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6037-E199-4D7B-844F-4117905D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Autonomous</a:t>
            </a:r>
            <a:r>
              <a:rPr lang="nl-NL" dirty="0"/>
              <a:t> </a:t>
            </a:r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in DDD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2225-9A83-41A5-85B4-7BE662755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FAE2F-4709-45BE-B2B8-46E04CBE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629AA4-6666-4ABC-8292-F4B186A35BD4}"/>
              </a:ext>
            </a:extLst>
          </p:cNvPr>
          <p:cNvSpPr/>
          <p:nvPr/>
        </p:nvSpPr>
        <p:spPr>
          <a:xfrm>
            <a:off x="827314" y="2795760"/>
            <a:ext cx="2760617" cy="1367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Legacy</a:t>
            </a:r>
            <a:r>
              <a:rPr lang="nl-NL" dirty="0"/>
              <a:t> 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1713402C-F2B8-4730-8272-2B6756C343B7}"/>
              </a:ext>
            </a:extLst>
          </p:cNvPr>
          <p:cNvSpPr/>
          <p:nvPr/>
        </p:nvSpPr>
        <p:spPr>
          <a:xfrm>
            <a:off x="1088571" y="3479383"/>
            <a:ext cx="905692" cy="596228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2F4CC-CC6A-4D4A-86D9-E764E1CA38C5}"/>
              </a:ext>
            </a:extLst>
          </p:cNvPr>
          <p:cNvSpPr/>
          <p:nvPr/>
        </p:nvSpPr>
        <p:spPr>
          <a:xfrm>
            <a:off x="4798423" y="892766"/>
            <a:ext cx="2447108" cy="11582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 Application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6ABB64-2389-4759-BB4B-9179F63D4A67}"/>
              </a:ext>
            </a:extLst>
          </p:cNvPr>
          <p:cNvSpPr/>
          <p:nvPr/>
        </p:nvSpPr>
        <p:spPr>
          <a:xfrm>
            <a:off x="5229497" y="3479383"/>
            <a:ext cx="2760617" cy="1367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Other</a:t>
            </a:r>
            <a:r>
              <a:rPr lang="nl-NL" dirty="0"/>
              <a:t> Context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0478C7D-359B-48C9-A3A1-C2E79F821430}"/>
              </a:ext>
            </a:extLst>
          </p:cNvPr>
          <p:cNvSpPr/>
          <p:nvPr/>
        </p:nvSpPr>
        <p:spPr>
          <a:xfrm>
            <a:off x="5490754" y="4163006"/>
            <a:ext cx="905692" cy="596228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9F56D5-B91A-49A4-8ABF-961074836DB9}"/>
              </a:ext>
            </a:extLst>
          </p:cNvPr>
          <p:cNvSpPr/>
          <p:nvPr/>
        </p:nvSpPr>
        <p:spPr>
          <a:xfrm>
            <a:off x="2856411" y="1097280"/>
            <a:ext cx="1968138" cy="2516777"/>
          </a:xfrm>
          <a:custGeom>
            <a:avLst/>
            <a:gdLst>
              <a:gd name="connsiteX0" fmla="*/ 0 w 1968138"/>
              <a:gd name="connsiteY0" fmla="*/ 513806 h 2516777"/>
              <a:gd name="connsiteX1" fmla="*/ 0 w 1968138"/>
              <a:gd name="connsiteY1" fmla="*/ 513806 h 2516777"/>
              <a:gd name="connsiteX2" fmla="*/ 226423 w 1968138"/>
              <a:gd name="connsiteY2" fmla="*/ 522514 h 2516777"/>
              <a:gd name="connsiteX3" fmla="*/ 330926 w 1968138"/>
              <a:gd name="connsiteY3" fmla="*/ 574766 h 2516777"/>
              <a:gd name="connsiteX4" fmla="*/ 487680 w 1968138"/>
              <a:gd name="connsiteY4" fmla="*/ 714103 h 2516777"/>
              <a:gd name="connsiteX5" fmla="*/ 592183 w 1968138"/>
              <a:gd name="connsiteY5" fmla="*/ 836023 h 2516777"/>
              <a:gd name="connsiteX6" fmla="*/ 635726 w 1968138"/>
              <a:gd name="connsiteY6" fmla="*/ 888274 h 2516777"/>
              <a:gd name="connsiteX7" fmla="*/ 705395 w 1968138"/>
              <a:gd name="connsiteY7" fmla="*/ 949234 h 2516777"/>
              <a:gd name="connsiteX8" fmla="*/ 722812 w 1968138"/>
              <a:gd name="connsiteY8" fmla="*/ 975360 h 2516777"/>
              <a:gd name="connsiteX9" fmla="*/ 792480 w 1968138"/>
              <a:gd name="connsiteY9" fmla="*/ 1036320 h 2516777"/>
              <a:gd name="connsiteX10" fmla="*/ 879566 w 1968138"/>
              <a:gd name="connsiteY10" fmla="*/ 1132114 h 2516777"/>
              <a:gd name="connsiteX11" fmla="*/ 940526 w 1968138"/>
              <a:gd name="connsiteY11" fmla="*/ 1193074 h 2516777"/>
              <a:gd name="connsiteX12" fmla="*/ 975360 w 1968138"/>
              <a:gd name="connsiteY12" fmla="*/ 1254034 h 2516777"/>
              <a:gd name="connsiteX13" fmla="*/ 1001486 w 1968138"/>
              <a:gd name="connsiteY13" fmla="*/ 1280160 h 2516777"/>
              <a:gd name="connsiteX14" fmla="*/ 1018903 w 1968138"/>
              <a:gd name="connsiteY14" fmla="*/ 1314994 h 2516777"/>
              <a:gd name="connsiteX15" fmla="*/ 1036320 w 1968138"/>
              <a:gd name="connsiteY15" fmla="*/ 1341120 h 2516777"/>
              <a:gd name="connsiteX16" fmla="*/ 1071155 w 1968138"/>
              <a:gd name="connsiteY16" fmla="*/ 1402080 h 2516777"/>
              <a:gd name="connsiteX17" fmla="*/ 1105989 w 1968138"/>
              <a:gd name="connsiteY17" fmla="*/ 1454331 h 2516777"/>
              <a:gd name="connsiteX18" fmla="*/ 1123406 w 1968138"/>
              <a:gd name="connsiteY18" fmla="*/ 1497874 h 2516777"/>
              <a:gd name="connsiteX19" fmla="*/ 1140823 w 1968138"/>
              <a:gd name="connsiteY19" fmla="*/ 1524000 h 2516777"/>
              <a:gd name="connsiteX20" fmla="*/ 1158240 w 1968138"/>
              <a:gd name="connsiteY20" fmla="*/ 1558834 h 2516777"/>
              <a:gd name="connsiteX21" fmla="*/ 1166949 w 1968138"/>
              <a:gd name="connsiteY21" fmla="*/ 1628503 h 2516777"/>
              <a:gd name="connsiteX22" fmla="*/ 1184366 w 1968138"/>
              <a:gd name="connsiteY22" fmla="*/ 2090057 h 2516777"/>
              <a:gd name="connsiteX23" fmla="*/ 1193075 w 1968138"/>
              <a:gd name="connsiteY23" fmla="*/ 2185851 h 2516777"/>
              <a:gd name="connsiteX24" fmla="*/ 1210492 w 1968138"/>
              <a:gd name="connsiteY24" fmla="*/ 2264229 h 2516777"/>
              <a:gd name="connsiteX25" fmla="*/ 1254035 w 1968138"/>
              <a:gd name="connsiteY25" fmla="*/ 2316480 h 2516777"/>
              <a:gd name="connsiteX26" fmla="*/ 1271452 w 1968138"/>
              <a:gd name="connsiteY26" fmla="*/ 2342606 h 2516777"/>
              <a:gd name="connsiteX27" fmla="*/ 1323703 w 1968138"/>
              <a:gd name="connsiteY27" fmla="*/ 2394857 h 2516777"/>
              <a:gd name="connsiteX28" fmla="*/ 1375955 w 1968138"/>
              <a:gd name="connsiteY28" fmla="*/ 2438400 h 2516777"/>
              <a:gd name="connsiteX29" fmla="*/ 1419498 w 1968138"/>
              <a:gd name="connsiteY29" fmla="*/ 2481943 h 2516777"/>
              <a:gd name="connsiteX30" fmla="*/ 1471749 w 1968138"/>
              <a:gd name="connsiteY30" fmla="*/ 2516777 h 2516777"/>
              <a:gd name="connsiteX31" fmla="*/ 1611086 w 1968138"/>
              <a:gd name="connsiteY31" fmla="*/ 2499360 h 2516777"/>
              <a:gd name="connsiteX32" fmla="*/ 1637212 w 1968138"/>
              <a:gd name="connsiteY32" fmla="*/ 2481943 h 2516777"/>
              <a:gd name="connsiteX33" fmla="*/ 1724298 w 1968138"/>
              <a:gd name="connsiteY33" fmla="*/ 2455817 h 2516777"/>
              <a:gd name="connsiteX34" fmla="*/ 1750423 w 1968138"/>
              <a:gd name="connsiteY34" fmla="*/ 2438400 h 2516777"/>
              <a:gd name="connsiteX35" fmla="*/ 1802675 w 1968138"/>
              <a:gd name="connsiteY35" fmla="*/ 2420983 h 2516777"/>
              <a:gd name="connsiteX36" fmla="*/ 1828800 w 1968138"/>
              <a:gd name="connsiteY36" fmla="*/ 2403566 h 2516777"/>
              <a:gd name="connsiteX37" fmla="*/ 1846218 w 1968138"/>
              <a:gd name="connsiteY37" fmla="*/ 2386149 h 2516777"/>
              <a:gd name="connsiteX38" fmla="*/ 1872343 w 1968138"/>
              <a:gd name="connsiteY38" fmla="*/ 2377440 h 2516777"/>
              <a:gd name="connsiteX39" fmla="*/ 1898469 w 1968138"/>
              <a:gd name="connsiteY39" fmla="*/ 2360023 h 2516777"/>
              <a:gd name="connsiteX40" fmla="*/ 1907178 w 1968138"/>
              <a:gd name="connsiteY40" fmla="*/ 2333897 h 2516777"/>
              <a:gd name="connsiteX41" fmla="*/ 1924595 w 1968138"/>
              <a:gd name="connsiteY41" fmla="*/ 2307771 h 2516777"/>
              <a:gd name="connsiteX42" fmla="*/ 1933303 w 1968138"/>
              <a:gd name="connsiteY42" fmla="*/ 2272937 h 2516777"/>
              <a:gd name="connsiteX43" fmla="*/ 1950720 w 1968138"/>
              <a:gd name="connsiteY43" fmla="*/ 2246811 h 2516777"/>
              <a:gd name="connsiteX44" fmla="*/ 1968138 w 1968138"/>
              <a:gd name="connsiteY44" fmla="*/ 2194560 h 2516777"/>
              <a:gd name="connsiteX45" fmla="*/ 1959429 w 1968138"/>
              <a:gd name="connsiteY45" fmla="*/ 2124891 h 2516777"/>
              <a:gd name="connsiteX46" fmla="*/ 1950720 w 1968138"/>
              <a:gd name="connsiteY46" fmla="*/ 1785257 h 2516777"/>
              <a:gd name="connsiteX47" fmla="*/ 1915886 w 1968138"/>
              <a:gd name="connsiteY47" fmla="*/ 1733006 h 2516777"/>
              <a:gd name="connsiteX48" fmla="*/ 1898469 w 1968138"/>
              <a:gd name="connsiteY48" fmla="*/ 1698171 h 2516777"/>
              <a:gd name="connsiteX49" fmla="*/ 1872343 w 1968138"/>
              <a:gd name="connsiteY49" fmla="*/ 1680754 h 2516777"/>
              <a:gd name="connsiteX50" fmla="*/ 1828800 w 1968138"/>
              <a:gd name="connsiteY50" fmla="*/ 1637211 h 2516777"/>
              <a:gd name="connsiteX51" fmla="*/ 1785258 w 1968138"/>
              <a:gd name="connsiteY51" fmla="*/ 1576251 h 2516777"/>
              <a:gd name="connsiteX52" fmla="*/ 1767840 w 1968138"/>
              <a:gd name="connsiteY52" fmla="*/ 1532709 h 2516777"/>
              <a:gd name="connsiteX53" fmla="*/ 1759132 w 1968138"/>
              <a:gd name="connsiteY53" fmla="*/ 1463040 h 2516777"/>
              <a:gd name="connsiteX54" fmla="*/ 1741715 w 1968138"/>
              <a:gd name="connsiteY54" fmla="*/ 1375954 h 2516777"/>
              <a:gd name="connsiteX55" fmla="*/ 1733006 w 1968138"/>
              <a:gd name="connsiteY55" fmla="*/ 1105989 h 2516777"/>
              <a:gd name="connsiteX56" fmla="*/ 1715589 w 1968138"/>
              <a:gd name="connsiteY56" fmla="*/ 1053737 h 2516777"/>
              <a:gd name="connsiteX57" fmla="*/ 1706880 w 1968138"/>
              <a:gd name="connsiteY57" fmla="*/ 1010194 h 2516777"/>
              <a:gd name="connsiteX58" fmla="*/ 1689463 w 1968138"/>
              <a:gd name="connsiteY58" fmla="*/ 940526 h 2516777"/>
              <a:gd name="connsiteX59" fmla="*/ 1680755 w 1968138"/>
              <a:gd name="connsiteY59" fmla="*/ 914400 h 2516777"/>
              <a:gd name="connsiteX60" fmla="*/ 1672046 w 1968138"/>
              <a:gd name="connsiteY60" fmla="*/ 862149 h 2516777"/>
              <a:gd name="connsiteX61" fmla="*/ 1663338 w 1968138"/>
              <a:gd name="connsiteY61" fmla="*/ 818606 h 2516777"/>
              <a:gd name="connsiteX62" fmla="*/ 1645920 w 1968138"/>
              <a:gd name="connsiteY62" fmla="*/ 757646 h 2516777"/>
              <a:gd name="connsiteX63" fmla="*/ 1637212 w 1968138"/>
              <a:gd name="connsiteY63" fmla="*/ 722811 h 2516777"/>
              <a:gd name="connsiteX64" fmla="*/ 1619795 w 1968138"/>
              <a:gd name="connsiteY64" fmla="*/ 696686 h 2516777"/>
              <a:gd name="connsiteX65" fmla="*/ 1602378 w 1968138"/>
              <a:gd name="connsiteY65" fmla="*/ 635726 h 2516777"/>
              <a:gd name="connsiteX66" fmla="*/ 1584960 w 1968138"/>
              <a:gd name="connsiteY66" fmla="*/ 522514 h 2516777"/>
              <a:gd name="connsiteX67" fmla="*/ 1567543 w 1968138"/>
              <a:gd name="connsiteY67" fmla="*/ 444137 h 2516777"/>
              <a:gd name="connsiteX68" fmla="*/ 1550126 w 1968138"/>
              <a:gd name="connsiteY68" fmla="*/ 322217 h 2516777"/>
              <a:gd name="connsiteX69" fmla="*/ 1515292 w 1968138"/>
              <a:gd name="connsiteY69" fmla="*/ 217714 h 2516777"/>
              <a:gd name="connsiteX70" fmla="*/ 1489166 w 1968138"/>
              <a:gd name="connsiteY70" fmla="*/ 191589 h 2516777"/>
              <a:gd name="connsiteX71" fmla="*/ 1436915 w 1968138"/>
              <a:gd name="connsiteY71" fmla="*/ 156754 h 2516777"/>
              <a:gd name="connsiteX72" fmla="*/ 1410789 w 1968138"/>
              <a:gd name="connsiteY72" fmla="*/ 139337 h 2516777"/>
              <a:gd name="connsiteX73" fmla="*/ 1367246 w 1968138"/>
              <a:gd name="connsiteY73" fmla="*/ 113211 h 2516777"/>
              <a:gd name="connsiteX74" fmla="*/ 1297578 w 1968138"/>
              <a:gd name="connsiteY74" fmla="*/ 95794 h 2516777"/>
              <a:gd name="connsiteX75" fmla="*/ 1271452 w 1968138"/>
              <a:gd name="connsiteY75" fmla="*/ 78377 h 2516777"/>
              <a:gd name="connsiteX76" fmla="*/ 1236618 w 1968138"/>
              <a:gd name="connsiteY76" fmla="*/ 69669 h 2516777"/>
              <a:gd name="connsiteX77" fmla="*/ 1210492 w 1968138"/>
              <a:gd name="connsiteY77" fmla="*/ 60960 h 2516777"/>
              <a:gd name="connsiteX78" fmla="*/ 1175658 w 1968138"/>
              <a:gd name="connsiteY78" fmla="*/ 52251 h 2516777"/>
              <a:gd name="connsiteX79" fmla="*/ 1149532 w 1968138"/>
              <a:gd name="connsiteY79" fmla="*/ 43543 h 2516777"/>
              <a:gd name="connsiteX80" fmla="*/ 1114698 w 1968138"/>
              <a:gd name="connsiteY80" fmla="*/ 34834 h 2516777"/>
              <a:gd name="connsiteX81" fmla="*/ 1053738 w 1968138"/>
              <a:gd name="connsiteY81" fmla="*/ 17417 h 2516777"/>
              <a:gd name="connsiteX82" fmla="*/ 818606 w 1968138"/>
              <a:gd name="connsiteY82" fmla="*/ 0 h 2516777"/>
              <a:gd name="connsiteX83" fmla="*/ 313509 w 1968138"/>
              <a:gd name="connsiteY83" fmla="*/ 8709 h 2516777"/>
              <a:gd name="connsiteX84" fmla="*/ 287383 w 1968138"/>
              <a:gd name="connsiteY84" fmla="*/ 26126 h 2516777"/>
              <a:gd name="connsiteX85" fmla="*/ 261258 w 1968138"/>
              <a:gd name="connsiteY85" fmla="*/ 34834 h 2516777"/>
              <a:gd name="connsiteX86" fmla="*/ 209006 w 1968138"/>
              <a:gd name="connsiteY86" fmla="*/ 60960 h 2516777"/>
              <a:gd name="connsiteX87" fmla="*/ 182880 w 1968138"/>
              <a:gd name="connsiteY87" fmla="*/ 78377 h 2516777"/>
              <a:gd name="connsiteX88" fmla="*/ 148046 w 1968138"/>
              <a:gd name="connsiteY88" fmla="*/ 121920 h 2516777"/>
              <a:gd name="connsiteX89" fmla="*/ 104503 w 1968138"/>
              <a:gd name="connsiteY89" fmla="*/ 165463 h 2516777"/>
              <a:gd name="connsiteX90" fmla="*/ 87086 w 1968138"/>
              <a:gd name="connsiteY90" fmla="*/ 217714 h 2516777"/>
              <a:gd name="connsiteX91" fmla="*/ 78378 w 1968138"/>
              <a:gd name="connsiteY91" fmla="*/ 243840 h 2516777"/>
              <a:gd name="connsiteX92" fmla="*/ 69669 w 1968138"/>
              <a:gd name="connsiteY92" fmla="*/ 278674 h 2516777"/>
              <a:gd name="connsiteX93" fmla="*/ 60960 w 1968138"/>
              <a:gd name="connsiteY93" fmla="*/ 409303 h 2516777"/>
              <a:gd name="connsiteX94" fmla="*/ 52252 w 1968138"/>
              <a:gd name="connsiteY94" fmla="*/ 452846 h 2516777"/>
              <a:gd name="connsiteX95" fmla="*/ 34835 w 1968138"/>
              <a:gd name="connsiteY95" fmla="*/ 470263 h 2516777"/>
              <a:gd name="connsiteX96" fmla="*/ 0 w 1968138"/>
              <a:gd name="connsiteY96" fmla="*/ 513806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968138" h="2516777">
                <a:moveTo>
                  <a:pt x="0" y="513806"/>
                </a:moveTo>
                <a:lnTo>
                  <a:pt x="0" y="513806"/>
                </a:lnTo>
                <a:lnTo>
                  <a:pt x="226423" y="522514"/>
                </a:lnTo>
                <a:cubicBezTo>
                  <a:pt x="264725" y="529570"/>
                  <a:pt x="298521" y="553163"/>
                  <a:pt x="330926" y="574766"/>
                </a:cubicBezTo>
                <a:cubicBezTo>
                  <a:pt x="407271" y="625662"/>
                  <a:pt x="408141" y="621307"/>
                  <a:pt x="487680" y="714103"/>
                </a:cubicBezTo>
                <a:lnTo>
                  <a:pt x="592183" y="836023"/>
                </a:lnTo>
                <a:cubicBezTo>
                  <a:pt x="606866" y="853298"/>
                  <a:pt x="618022" y="874111"/>
                  <a:pt x="635726" y="888274"/>
                </a:cubicBezTo>
                <a:cubicBezTo>
                  <a:pt x="659246" y="907090"/>
                  <a:pt x="685764" y="925677"/>
                  <a:pt x="705395" y="949234"/>
                </a:cubicBezTo>
                <a:cubicBezTo>
                  <a:pt x="712096" y="957275"/>
                  <a:pt x="716112" y="967319"/>
                  <a:pt x="722812" y="975360"/>
                </a:cubicBezTo>
                <a:cubicBezTo>
                  <a:pt x="742446" y="998921"/>
                  <a:pt x="768955" y="1017499"/>
                  <a:pt x="792480" y="1036320"/>
                </a:cubicBezTo>
                <a:cubicBezTo>
                  <a:pt x="836893" y="1110342"/>
                  <a:pt x="798611" y="1056942"/>
                  <a:pt x="879566" y="1132114"/>
                </a:cubicBezTo>
                <a:cubicBezTo>
                  <a:pt x="900624" y="1151668"/>
                  <a:pt x="940526" y="1193074"/>
                  <a:pt x="940526" y="1193074"/>
                </a:cubicBezTo>
                <a:cubicBezTo>
                  <a:pt x="952006" y="1227512"/>
                  <a:pt x="946603" y="1220484"/>
                  <a:pt x="975360" y="1254034"/>
                </a:cubicBezTo>
                <a:cubicBezTo>
                  <a:pt x="983375" y="1263385"/>
                  <a:pt x="994328" y="1270138"/>
                  <a:pt x="1001486" y="1280160"/>
                </a:cubicBezTo>
                <a:cubicBezTo>
                  <a:pt x="1009032" y="1290724"/>
                  <a:pt x="1012462" y="1303723"/>
                  <a:pt x="1018903" y="1314994"/>
                </a:cubicBezTo>
                <a:cubicBezTo>
                  <a:pt x="1024096" y="1324081"/>
                  <a:pt x="1030935" y="1332145"/>
                  <a:pt x="1036320" y="1341120"/>
                </a:cubicBezTo>
                <a:cubicBezTo>
                  <a:pt x="1048361" y="1361188"/>
                  <a:pt x="1058889" y="1382148"/>
                  <a:pt x="1071155" y="1402080"/>
                </a:cubicBezTo>
                <a:cubicBezTo>
                  <a:pt x="1082126" y="1419907"/>
                  <a:pt x="1095965" y="1435954"/>
                  <a:pt x="1105989" y="1454331"/>
                </a:cubicBezTo>
                <a:cubicBezTo>
                  <a:pt x="1113475" y="1468055"/>
                  <a:pt x="1116415" y="1483892"/>
                  <a:pt x="1123406" y="1497874"/>
                </a:cubicBezTo>
                <a:cubicBezTo>
                  <a:pt x="1128087" y="1507236"/>
                  <a:pt x="1135630" y="1514913"/>
                  <a:pt x="1140823" y="1524000"/>
                </a:cubicBezTo>
                <a:cubicBezTo>
                  <a:pt x="1147264" y="1535271"/>
                  <a:pt x="1152434" y="1547223"/>
                  <a:pt x="1158240" y="1558834"/>
                </a:cubicBezTo>
                <a:cubicBezTo>
                  <a:pt x="1161143" y="1582057"/>
                  <a:pt x="1166128" y="1605114"/>
                  <a:pt x="1166949" y="1628503"/>
                </a:cubicBezTo>
                <a:cubicBezTo>
                  <a:pt x="1183394" y="2097157"/>
                  <a:pt x="1140524" y="1914680"/>
                  <a:pt x="1184366" y="2090057"/>
                </a:cubicBezTo>
                <a:cubicBezTo>
                  <a:pt x="1187269" y="2121988"/>
                  <a:pt x="1189329" y="2154008"/>
                  <a:pt x="1193075" y="2185851"/>
                </a:cubicBezTo>
                <a:cubicBezTo>
                  <a:pt x="1195134" y="2203351"/>
                  <a:pt x="1200440" y="2244126"/>
                  <a:pt x="1210492" y="2264229"/>
                </a:cubicBezTo>
                <a:cubicBezTo>
                  <a:pt x="1226708" y="2296661"/>
                  <a:pt x="1229960" y="2287590"/>
                  <a:pt x="1254035" y="2316480"/>
                </a:cubicBezTo>
                <a:cubicBezTo>
                  <a:pt x="1260735" y="2324521"/>
                  <a:pt x="1264498" y="2334783"/>
                  <a:pt x="1271452" y="2342606"/>
                </a:cubicBezTo>
                <a:cubicBezTo>
                  <a:pt x="1287816" y="2361016"/>
                  <a:pt x="1306286" y="2377440"/>
                  <a:pt x="1323703" y="2394857"/>
                </a:cubicBezTo>
                <a:cubicBezTo>
                  <a:pt x="1357230" y="2428384"/>
                  <a:pt x="1339581" y="2414151"/>
                  <a:pt x="1375955" y="2438400"/>
                </a:cubicBezTo>
                <a:cubicBezTo>
                  <a:pt x="1407887" y="2486299"/>
                  <a:pt x="1375954" y="2445656"/>
                  <a:pt x="1419498" y="2481943"/>
                </a:cubicBezTo>
                <a:cubicBezTo>
                  <a:pt x="1462987" y="2518184"/>
                  <a:pt x="1425835" y="2501473"/>
                  <a:pt x="1471749" y="2516777"/>
                </a:cubicBezTo>
                <a:cubicBezTo>
                  <a:pt x="1484340" y="2515728"/>
                  <a:pt x="1577896" y="2513585"/>
                  <a:pt x="1611086" y="2499360"/>
                </a:cubicBezTo>
                <a:cubicBezTo>
                  <a:pt x="1620706" y="2495237"/>
                  <a:pt x="1627648" y="2486194"/>
                  <a:pt x="1637212" y="2481943"/>
                </a:cubicBezTo>
                <a:cubicBezTo>
                  <a:pt x="1664471" y="2469828"/>
                  <a:pt x="1695348" y="2463055"/>
                  <a:pt x="1724298" y="2455817"/>
                </a:cubicBezTo>
                <a:cubicBezTo>
                  <a:pt x="1733006" y="2450011"/>
                  <a:pt x="1740859" y="2442651"/>
                  <a:pt x="1750423" y="2438400"/>
                </a:cubicBezTo>
                <a:cubicBezTo>
                  <a:pt x="1767200" y="2430944"/>
                  <a:pt x="1802675" y="2420983"/>
                  <a:pt x="1802675" y="2420983"/>
                </a:cubicBezTo>
                <a:cubicBezTo>
                  <a:pt x="1811383" y="2415177"/>
                  <a:pt x="1820627" y="2410104"/>
                  <a:pt x="1828800" y="2403566"/>
                </a:cubicBezTo>
                <a:cubicBezTo>
                  <a:pt x="1835211" y="2398437"/>
                  <a:pt x="1839177" y="2390373"/>
                  <a:pt x="1846218" y="2386149"/>
                </a:cubicBezTo>
                <a:cubicBezTo>
                  <a:pt x="1854089" y="2381426"/>
                  <a:pt x="1864133" y="2381545"/>
                  <a:pt x="1872343" y="2377440"/>
                </a:cubicBezTo>
                <a:cubicBezTo>
                  <a:pt x="1881704" y="2372759"/>
                  <a:pt x="1889760" y="2365829"/>
                  <a:pt x="1898469" y="2360023"/>
                </a:cubicBezTo>
                <a:cubicBezTo>
                  <a:pt x="1901372" y="2351314"/>
                  <a:pt x="1903073" y="2342108"/>
                  <a:pt x="1907178" y="2333897"/>
                </a:cubicBezTo>
                <a:cubicBezTo>
                  <a:pt x="1911859" y="2324536"/>
                  <a:pt x="1920472" y="2317391"/>
                  <a:pt x="1924595" y="2307771"/>
                </a:cubicBezTo>
                <a:cubicBezTo>
                  <a:pt x="1929310" y="2296770"/>
                  <a:pt x="1928588" y="2283938"/>
                  <a:pt x="1933303" y="2272937"/>
                </a:cubicBezTo>
                <a:cubicBezTo>
                  <a:pt x="1937426" y="2263317"/>
                  <a:pt x="1946469" y="2256375"/>
                  <a:pt x="1950720" y="2246811"/>
                </a:cubicBezTo>
                <a:cubicBezTo>
                  <a:pt x="1958177" y="2230034"/>
                  <a:pt x="1968138" y="2194560"/>
                  <a:pt x="1968138" y="2194560"/>
                </a:cubicBezTo>
                <a:cubicBezTo>
                  <a:pt x="1965235" y="2171337"/>
                  <a:pt x="1960424" y="2148274"/>
                  <a:pt x="1959429" y="2124891"/>
                </a:cubicBezTo>
                <a:cubicBezTo>
                  <a:pt x="1954614" y="2011745"/>
                  <a:pt x="1963226" y="1897813"/>
                  <a:pt x="1950720" y="1785257"/>
                </a:cubicBezTo>
                <a:cubicBezTo>
                  <a:pt x="1948408" y="1764452"/>
                  <a:pt x="1925247" y="1751729"/>
                  <a:pt x="1915886" y="1733006"/>
                </a:cubicBezTo>
                <a:cubicBezTo>
                  <a:pt x="1910080" y="1721394"/>
                  <a:pt x="1906780" y="1708144"/>
                  <a:pt x="1898469" y="1698171"/>
                </a:cubicBezTo>
                <a:cubicBezTo>
                  <a:pt x="1891769" y="1690130"/>
                  <a:pt x="1880220" y="1687646"/>
                  <a:pt x="1872343" y="1680754"/>
                </a:cubicBezTo>
                <a:cubicBezTo>
                  <a:pt x="1856895" y="1667237"/>
                  <a:pt x="1841116" y="1653632"/>
                  <a:pt x="1828800" y="1637211"/>
                </a:cubicBezTo>
                <a:cubicBezTo>
                  <a:pt x="1822882" y="1629320"/>
                  <a:pt x="1791626" y="1588986"/>
                  <a:pt x="1785258" y="1576251"/>
                </a:cubicBezTo>
                <a:cubicBezTo>
                  <a:pt x="1778267" y="1562269"/>
                  <a:pt x="1773646" y="1547223"/>
                  <a:pt x="1767840" y="1532709"/>
                </a:cubicBezTo>
                <a:cubicBezTo>
                  <a:pt x="1764937" y="1509486"/>
                  <a:pt x="1762979" y="1486125"/>
                  <a:pt x="1759132" y="1463040"/>
                </a:cubicBezTo>
                <a:cubicBezTo>
                  <a:pt x="1754265" y="1433839"/>
                  <a:pt x="1741715" y="1375954"/>
                  <a:pt x="1741715" y="1375954"/>
                </a:cubicBezTo>
                <a:cubicBezTo>
                  <a:pt x="1738812" y="1285966"/>
                  <a:pt x="1740282" y="1195730"/>
                  <a:pt x="1733006" y="1105989"/>
                </a:cubicBezTo>
                <a:cubicBezTo>
                  <a:pt x="1731522" y="1087690"/>
                  <a:pt x="1719190" y="1071740"/>
                  <a:pt x="1715589" y="1053737"/>
                </a:cubicBezTo>
                <a:cubicBezTo>
                  <a:pt x="1712686" y="1039223"/>
                  <a:pt x="1710208" y="1024617"/>
                  <a:pt x="1706880" y="1010194"/>
                </a:cubicBezTo>
                <a:cubicBezTo>
                  <a:pt x="1701497" y="986870"/>
                  <a:pt x="1695761" y="963620"/>
                  <a:pt x="1689463" y="940526"/>
                </a:cubicBezTo>
                <a:cubicBezTo>
                  <a:pt x="1687048" y="931670"/>
                  <a:pt x="1682746" y="923361"/>
                  <a:pt x="1680755" y="914400"/>
                </a:cubicBezTo>
                <a:cubicBezTo>
                  <a:pt x="1676925" y="897163"/>
                  <a:pt x="1675205" y="879521"/>
                  <a:pt x="1672046" y="862149"/>
                </a:cubicBezTo>
                <a:cubicBezTo>
                  <a:pt x="1669398" y="847586"/>
                  <a:pt x="1666549" y="833055"/>
                  <a:pt x="1663338" y="818606"/>
                </a:cubicBezTo>
                <a:cubicBezTo>
                  <a:pt x="1649723" y="757337"/>
                  <a:pt x="1660469" y="808569"/>
                  <a:pt x="1645920" y="757646"/>
                </a:cubicBezTo>
                <a:cubicBezTo>
                  <a:pt x="1642632" y="746138"/>
                  <a:pt x="1641927" y="733812"/>
                  <a:pt x="1637212" y="722811"/>
                </a:cubicBezTo>
                <a:cubicBezTo>
                  <a:pt x="1633089" y="713191"/>
                  <a:pt x="1624476" y="706047"/>
                  <a:pt x="1619795" y="696686"/>
                </a:cubicBezTo>
                <a:cubicBezTo>
                  <a:pt x="1613547" y="684190"/>
                  <a:pt x="1605169" y="646891"/>
                  <a:pt x="1602378" y="635726"/>
                </a:cubicBezTo>
                <a:cubicBezTo>
                  <a:pt x="1584062" y="470895"/>
                  <a:pt x="1603817" y="616799"/>
                  <a:pt x="1584960" y="522514"/>
                </a:cubicBezTo>
                <a:cubicBezTo>
                  <a:pt x="1569633" y="445880"/>
                  <a:pt x="1584492" y="494983"/>
                  <a:pt x="1567543" y="444137"/>
                </a:cubicBezTo>
                <a:cubicBezTo>
                  <a:pt x="1565721" y="429559"/>
                  <a:pt x="1555835" y="342769"/>
                  <a:pt x="1550126" y="322217"/>
                </a:cubicBezTo>
                <a:cubicBezTo>
                  <a:pt x="1540299" y="286838"/>
                  <a:pt x="1541256" y="243677"/>
                  <a:pt x="1515292" y="217714"/>
                </a:cubicBezTo>
                <a:cubicBezTo>
                  <a:pt x="1506583" y="209006"/>
                  <a:pt x="1498887" y="199150"/>
                  <a:pt x="1489166" y="191589"/>
                </a:cubicBezTo>
                <a:cubicBezTo>
                  <a:pt x="1472643" y="178737"/>
                  <a:pt x="1454332" y="168366"/>
                  <a:pt x="1436915" y="156754"/>
                </a:cubicBezTo>
                <a:cubicBezTo>
                  <a:pt x="1428206" y="150948"/>
                  <a:pt x="1419665" y="144884"/>
                  <a:pt x="1410789" y="139337"/>
                </a:cubicBezTo>
                <a:cubicBezTo>
                  <a:pt x="1396435" y="130366"/>
                  <a:pt x="1383844" y="116530"/>
                  <a:pt x="1367246" y="113211"/>
                </a:cubicBezTo>
                <a:cubicBezTo>
                  <a:pt x="1350678" y="109898"/>
                  <a:pt x="1315434" y="104722"/>
                  <a:pt x="1297578" y="95794"/>
                </a:cubicBezTo>
                <a:cubicBezTo>
                  <a:pt x="1288217" y="91113"/>
                  <a:pt x="1281072" y="82500"/>
                  <a:pt x="1271452" y="78377"/>
                </a:cubicBezTo>
                <a:cubicBezTo>
                  <a:pt x="1260451" y="73662"/>
                  <a:pt x="1248126" y="72957"/>
                  <a:pt x="1236618" y="69669"/>
                </a:cubicBezTo>
                <a:cubicBezTo>
                  <a:pt x="1227791" y="67147"/>
                  <a:pt x="1219319" y="63482"/>
                  <a:pt x="1210492" y="60960"/>
                </a:cubicBezTo>
                <a:cubicBezTo>
                  <a:pt x="1198984" y="57672"/>
                  <a:pt x="1187166" y="55539"/>
                  <a:pt x="1175658" y="52251"/>
                </a:cubicBezTo>
                <a:cubicBezTo>
                  <a:pt x="1166832" y="49729"/>
                  <a:pt x="1158358" y="46065"/>
                  <a:pt x="1149532" y="43543"/>
                </a:cubicBezTo>
                <a:cubicBezTo>
                  <a:pt x="1138024" y="40255"/>
                  <a:pt x="1126206" y="38122"/>
                  <a:pt x="1114698" y="34834"/>
                </a:cubicBezTo>
                <a:cubicBezTo>
                  <a:pt x="1085720" y="26555"/>
                  <a:pt x="1086392" y="22859"/>
                  <a:pt x="1053738" y="17417"/>
                </a:cubicBezTo>
                <a:cubicBezTo>
                  <a:pt x="974755" y="4253"/>
                  <a:pt x="900087" y="4289"/>
                  <a:pt x="818606" y="0"/>
                </a:cubicBezTo>
                <a:cubicBezTo>
                  <a:pt x="650240" y="2903"/>
                  <a:pt x="481696" y="437"/>
                  <a:pt x="313509" y="8709"/>
                </a:cubicBezTo>
                <a:cubicBezTo>
                  <a:pt x="303055" y="9223"/>
                  <a:pt x="296745" y="21445"/>
                  <a:pt x="287383" y="26126"/>
                </a:cubicBezTo>
                <a:cubicBezTo>
                  <a:pt x="279173" y="30231"/>
                  <a:pt x="269966" y="31931"/>
                  <a:pt x="261258" y="34834"/>
                </a:cubicBezTo>
                <a:cubicBezTo>
                  <a:pt x="186385" y="84748"/>
                  <a:pt x="281117" y="24905"/>
                  <a:pt x="209006" y="60960"/>
                </a:cubicBezTo>
                <a:cubicBezTo>
                  <a:pt x="199645" y="65641"/>
                  <a:pt x="191589" y="72571"/>
                  <a:pt x="182880" y="78377"/>
                </a:cubicBezTo>
                <a:cubicBezTo>
                  <a:pt x="165927" y="129239"/>
                  <a:pt x="187437" y="82529"/>
                  <a:pt x="148046" y="121920"/>
                </a:cubicBezTo>
                <a:cubicBezTo>
                  <a:pt x="89989" y="179977"/>
                  <a:pt x="174172" y="119018"/>
                  <a:pt x="104503" y="165463"/>
                </a:cubicBezTo>
                <a:lnTo>
                  <a:pt x="87086" y="217714"/>
                </a:lnTo>
                <a:cubicBezTo>
                  <a:pt x="84183" y="226423"/>
                  <a:pt x="80605" y="234934"/>
                  <a:pt x="78378" y="243840"/>
                </a:cubicBezTo>
                <a:lnTo>
                  <a:pt x="69669" y="278674"/>
                </a:lnTo>
                <a:cubicBezTo>
                  <a:pt x="66766" y="322217"/>
                  <a:pt x="65302" y="365880"/>
                  <a:pt x="60960" y="409303"/>
                </a:cubicBezTo>
                <a:cubicBezTo>
                  <a:pt x="59487" y="424031"/>
                  <a:pt x="58083" y="439241"/>
                  <a:pt x="52252" y="452846"/>
                </a:cubicBezTo>
                <a:cubicBezTo>
                  <a:pt x="49018" y="460393"/>
                  <a:pt x="40641" y="464457"/>
                  <a:pt x="34835" y="470263"/>
                </a:cubicBezTo>
                <a:lnTo>
                  <a:pt x="0" y="5138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81BA1-73B4-45F4-8838-F6107588F259}"/>
              </a:ext>
            </a:extLst>
          </p:cNvPr>
          <p:cNvSpPr txBox="1"/>
          <p:nvPr/>
        </p:nvSpPr>
        <p:spPr>
          <a:xfrm rot="3270814">
            <a:off x="3242520" y="1873707"/>
            <a:ext cx="15789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Anti </a:t>
            </a:r>
            <a:r>
              <a:rPr lang="nl-NL" sz="1300" dirty="0" err="1"/>
              <a:t>Corruption</a:t>
            </a:r>
            <a:r>
              <a:rPr lang="nl-NL" sz="1300" dirty="0"/>
              <a:t> </a:t>
            </a:r>
            <a:r>
              <a:rPr lang="nl-NL" sz="1300" dirty="0" err="1"/>
              <a:t>Layer</a:t>
            </a:r>
            <a:endParaRPr lang="en-NL" sz="1300" dirty="0" err="1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177A25-7840-4130-8E97-E5E00B162BC2}"/>
              </a:ext>
            </a:extLst>
          </p:cNvPr>
          <p:cNvSpPr/>
          <p:nvPr/>
        </p:nvSpPr>
        <p:spPr>
          <a:xfrm>
            <a:off x="4772262" y="2108904"/>
            <a:ext cx="3631475" cy="1239850"/>
          </a:xfrm>
          <a:custGeom>
            <a:avLst/>
            <a:gdLst>
              <a:gd name="connsiteX0" fmla="*/ 0 w 3631475"/>
              <a:gd name="connsiteY0" fmla="*/ 383177 h 1239850"/>
              <a:gd name="connsiteX1" fmla="*/ 0 w 3631475"/>
              <a:gd name="connsiteY1" fmla="*/ 383177 h 1239850"/>
              <a:gd name="connsiteX2" fmla="*/ 1689463 w 3631475"/>
              <a:gd name="connsiteY2" fmla="*/ 1236617 h 1239850"/>
              <a:gd name="connsiteX3" fmla="*/ 1759132 w 3631475"/>
              <a:gd name="connsiteY3" fmla="*/ 1227908 h 1239850"/>
              <a:gd name="connsiteX4" fmla="*/ 1881052 w 3631475"/>
              <a:gd name="connsiteY4" fmla="*/ 1219200 h 1239850"/>
              <a:gd name="connsiteX5" fmla="*/ 2055223 w 3631475"/>
              <a:gd name="connsiteY5" fmla="*/ 1210491 h 1239850"/>
              <a:gd name="connsiteX6" fmla="*/ 2525486 w 3631475"/>
              <a:gd name="connsiteY6" fmla="*/ 1219200 h 1239850"/>
              <a:gd name="connsiteX7" fmla="*/ 2586446 w 3631475"/>
              <a:gd name="connsiteY7" fmla="*/ 1201783 h 1239850"/>
              <a:gd name="connsiteX8" fmla="*/ 2673532 w 3631475"/>
              <a:gd name="connsiteY8" fmla="*/ 1158240 h 1239850"/>
              <a:gd name="connsiteX9" fmla="*/ 2708366 w 3631475"/>
              <a:gd name="connsiteY9" fmla="*/ 1140823 h 1239850"/>
              <a:gd name="connsiteX10" fmla="*/ 2795452 w 3631475"/>
              <a:gd name="connsiteY10" fmla="*/ 1097280 h 1239850"/>
              <a:gd name="connsiteX11" fmla="*/ 2830286 w 3631475"/>
              <a:gd name="connsiteY11" fmla="*/ 1079863 h 1239850"/>
              <a:gd name="connsiteX12" fmla="*/ 2856412 w 3631475"/>
              <a:gd name="connsiteY12" fmla="*/ 1062445 h 1239850"/>
              <a:gd name="connsiteX13" fmla="*/ 2891246 w 3631475"/>
              <a:gd name="connsiteY13" fmla="*/ 1045028 h 1239850"/>
              <a:gd name="connsiteX14" fmla="*/ 2926080 w 3631475"/>
              <a:gd name="connsiteY14" fmla="*/ 1018903 h 1239850"/>
              <a:gd name="connsiteX15" fmla="*/ 2969623 w 3631475"/>
              <a:gd name="connsiteY15" fmla="*/ 1001485 h 1239850"/>
              <a:gd name="connsiteX16" fmla="*/ 2995749 w 3631475"/>
              <a:gd name="connsiteY16" fmla="*/ 984068 h 1239850"/>
              <a:gd name="connsiteX17" fmla="*/ 3048000 w 3631475"/>
              <a:gd name="connsiteY17" fmla="*/ 966651 h 1239850"/>
              <a:gd name="connsiteX18" fmla="*/ 3117669 w 3631475"/>
              <a:gd name="connsiteY18" fmla="*/ 931817 h 1239850"/>
              <a:gd name="connsiteX19" fmla="*/ 3143795 w 3631475"/>
              <a:gd name="connsiteY19" fmla="*/ 905691 h 1239850"/>
              <a:gd name="connsiteX20" fmla="*/ 3161212 w 3631475"/>
              <a:gd name="connsiteY20" fmla="*/ 879565 h 1239850"/>
              <a:gd name="connsiteX21" fmla="*/ 3239589 w 3631475"/>
              <a:gd name="connsiteY21" fmla="*/ 801188 h 1239850"/>
              <a:gd name="connsiteX22" fmla="*/ 3283132 w 3631475"/>
              <a:gd name="connsiteY22" fmla="*/ 757645 h 1239850"/>
              <a:gd name="connsiteX23" fmla="*/ 3326675 w 3631475"/>
              <a:gd name="connsiteY23" fmla="*/ 722811 h 1239850"/>
              <a:gd name="connsiteX24" fmla="*/ 3378926 w 3631475"/>
              <a:gd name="connsiteY24" fmla="*/ 644434 h 1239850"/>
              <a:gd name="connsiteX25" fmla="*/ 3431178 w 3631475"/>
              <a:gd name="connsiteY25" fmla="*/ 557348 h 1239850"/>
              <a:gd name="connsiteX26" fmla="*/ 3492138 w 3631475"/>
              <a:gd name="connsiteY26" fmla="*/ 478971 h 1239850"/>
              <a:gd name="connsiteX27" fmla="*/ 3535680 w 3631475"/>
              <a:gd name="connsiteY27" fmla="*/ 400594 h 1239850"/>
              <a:gd name="connsiteX28" fmla="*/ 3544389 w 3631475"/>
              <a:gd name="connsiteY28" fmla="*/ 374468 h 1239850"/>
              <a:gd name="connsiteX29" fmla="*/ 3570515 w 3631475"/>
              <a:gd name="connsiteY29" fmla="*/ 322217 h 1239850"/>
              <a:gd name="connsiteX30" fmla="*/ 3605349 w 3631475"/>
              <a:gd name="connsiteY30" fmla="*/ 200297 h 1239850"/>
              <a:gd name="connsiteX31" fmla="*/ 3631475 w 3631475"/>
              <a:gd name="connsiteY31" fmla="*/ 148045 h 1239850"/>
              <a:gd name="connsiteX32" fmla="*/ 3596640 w 3631475"/>
              <a:gd name="connsiteY32" fmla="*/ 60960 h 1239850"/>
              <a:gd name="connsiteX33" fmla="*/ 3544389 w 3631475"/>
              <a:gd name="connsiteY33" fmla="*/ 43543 h 1239850"/>
              <a:gd name="connsiteX34" fmla="*/ 3509555 w 3631475"/>
              <a:gd name="connsiteY34" fmla="*/ 26125 h 1239850"/>
              <a:gd name="connsiteX35" fmla="*/ 3378926 w 3631475"/>
              <a:gd name="connsiteY35" fmla="*/ 0 h 1239850"/>
              <a:gd name="connsiteX36" fmla="*/ 3196046 w 3631475"/>
              <a:gd name="connsiteY36" fmla="*/ 17417 h 1239850"/>
              <a:gd name="connsiteX37" fmla="*/ 3161212 w 3631475"/>
              <a:gd name="connsiteY37" fmla="*/ 34834 h 1239850"/>
              <a:gd name="connsiteX38" fmla="*/ 3126378 w 3631475"/>
              <a:gd name="connsiteY38" fmla="*/ 43543 h 1239850"/>
              <a:gd name="connsiteX39" fmla="*/ 3091543 w 3631475"/>
              <a:gd name="connsiteY39" fmla="*/ 60960 h 1239850"/>
              <a:gd name="connsiteX40" fmla="*/ 3039292 w 3631475"/>
              <a:gd name="connsiteY40" fmla="*/ 78377 h 1239850"/>
              <a:gd name="connsiteX41" fmla="*/ 2995749 w 3631475"/>
              <a:gd name="connsiteY41" fmla="*/ 104503 h 1239850"/>
              <a:gd name="connsiteX42" fmla="*/ 2926080 w 3631475"/>
              <a:gd name="connsiteY42" fmla="*/ 121920 h 1239850"/>
              <a:gd name="connsiteX43" fmla="*/ 2882538 w 3631475"/>
              <a:gd name="connsiteY43" fmla="*/ 139337 h 1239850"/>
              <a:gd name="connsiteX44" fmla="*/ 2708366 w 3631475"/>
              <a:gd name="connsiteY44" fmla="*/ 182880 h 1239850"/>
              <a:gd name="connsiteX45" fmla="*/ 2647406 w 3631475"/>
              <a:gd name="connsiteY45" fmla="*/ 200297 h 1239850"/>
              <a:gd name="connsiteX46" fmla="*/ 2612572 w 3631475"/>
              <a:gd name="connsiteY46" fmla="*/ 209005 h 1239850"/>
              <a:gd name="connsiteX47" fmla="*/ 2499360 w 3631475"/>
              <a:gd name="connsiteY47" fmla="*/ 226423 h 1239850"/>
              <a:gd name="connsiteX48" fmla="*/ 2438400 w 3631475"/>
              <a:gd name="connsiteY48" fmla="*/ 243840 h 1239850"/>
              <a:gd name="connsiteX49" fmla="*/ 2386149 w 3631475"/>
              <a:gd name="connsiteY49" fmla="*/ 261257 h 1239850"/>
              <a:gd name="connsiteX50" fmla="*/ 2360023 w 3631475"/>
              <a:gd name="connsiteY50" fmla="*/ 269965 h 1239850"/>
              <a:gd name="connsiteX51" fmla="*/ 2325189 w 3631475"/>
              <a:gd name="connsiteY51" fmla="*/ 278674 h 1239850"/>
              <a:gd name="connsiteX52" fmla="*/ 2264229 w 3631475"/>
              <a:gd name="connsiteY52" fmla="*/ 296091 h 1239850"/>
              <a:gd name="connsiteX53" fmla="*/ 2090058 w 3631475"/>
              <a:gd name="connsiteY53" fmla="*/ 304800 h 1239850"/>
              <a:gd name="connsiteX54" fmla="*/ 2029098 w 3631475"/>
              <a:gd name="connsiteY54" fmla="*/ 313508 h 1239850"/>
              <a:gd name="connsiteX55" fmla="*/ 1994263 w 3631475"/>
              <a:gd name="connsiteY55" fmla="*/ 322217 h 1239850"/>
              <a:gd name="connsiteX56" fmla="*/ 1628503 w 3631475"/>
              <a:gd name="connsiteY56" fmla="*/ 330925 h 1239850"/>
              <a:gd name="connsiteX57" fmla="*/ 487680 w 3631475"/>
              <a:gd name="connsiteY57" fmla="*/ 322217 h 1239850"/>
              <a:gd name="connsiteX58" fmla="*/ 78378 w 3631475"/>
              <a:gd name="connsiteY58" fmla="*/ 330925 h 1239850"/>
              <a:gd name="connsiteX59" fmla="*/ 60960 w 3631475"/>
              <a:gd name="connsiteY59" fmla="*/ 374468 h 1239850"/>
              <a:gd name="connsiteX60" fmla="*/ 113212 w 3631475"/>
              <a:gd name="connsiteY60" fmla="*/ 444137 h 123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631475" h="1239850">
                <a:moveTo>
                  <a:pt x="0" y="383177"/>
                </a:moveTo>
                <a:lnTo>
                  <a:pt x="0" y="383177"/>
                </a:lnTo>
                <a:cubicBezTo>
                  <a:pt x="563154" y="667657"/>
                  <a:pt x="1120710" y="963503"/>
                  <a:pt x="1689463" y="1236617"/>
                </a:cubicBezTo>
                <a:cubicBezTo>
                  <a:pt x="1710560" y="1246748"/>
                  <a:pt x="1735824" y="1230027"/>
                  <a:pt x="1759132" y="1227908"/>
                </a:cubicBezTo>
                <a:cubicBezTo>
                  <a:pt x="1799708" y="1224219"/>
                  <a:pt x="1840379" y="1221593"/>
                  <a:pt x="1881052" y="1219200"/>
                </a:cubicBezTo>
                <a:lnTo>
                  <a:pt x="2055223" y="1210491"/>
                </a:lnTo>
                <a:cubicBezTo>
                  <a:pt x="2261042" y="1224212"/>
                  <a:pt x="2329152" y="1238200"/>
                  <a:pt x="2525486" y="1219200"/>
                </a:cubicBezTo>
                <a:cubicBezTo>
                  <a:pt x="2546521" y="1217164"/>
                  <a:pt x="2566905" y="1209829"/>
                  <a:pt x="2586446" y="1201783"/>
                </a:cubicBezTo>
                <a:cubicBezTo>
                  <a:pt x="2616456" y="1189426"/>
                  <a:pt x="2644503" y="1172754"/>
                  <a:pt x="2673532" y="1158240"/>
                </a:cubicBezTo>
                <a:lnTo>
                  <a:pt x="2708366" y="1140823"/>
                </a:lnTo>
                <a:lnTo>
                  <a:pt x="2795452" y="1097280"/>
                </a:lnTo>
                <a:cubicBezTo>
                  <a:pt x="2807063" y="1091474"/>
                  <a:pt x="2819485" y="1087064"/>
                  <a:pt x="2830286" y="1079863"/>
                </a:cubicBezTo>
                <a:cubicBezTo>
                  <a:pt x="2838995" y="1074057"/>
                  <a:pt x="2847324" y="1067638"/>
                  <a:pt x="2856412" y="1062445"/>
                </a:cubicBezTo>
                <a:cubicBezTo>
                  <a:pt x="2867683" y="1056004"/>
                  <a:pt x="2880237" y="1051908"/>
                  <a:pt x="2891246" y="1045028"/>
                </a:cubicBezTo>
                <a:cubicBezTo>
                  <a:pt x="2903554" y="1037336"/>
                  <a:pt x="2913392" y="1025952"/>
                  <a:pt x="2926080" y="1018903"/>
                </a:cubicBezTo>
                <a:cubicBezTo>
                  <a:pt x="2939745" y="1011311"/>
                  <a:pt x="2955641" y="1008476"/>
                  <a:pt x="2969623" y="1001485"/>
                </a:cubicBezTo>
                <a:cubicBezTo>
                  <a:pt x="2978984" y="996804"/>
                  <a:pt x="2986185" y="988319"/>
                  <a:pt x="2995749" y="984068"/>
                </a:cubicBezTo>
                <a:cubicBezTo>
                  <a:pt x="3012526" y="976612"/>
                  <a:pt x="3032257" y="976097"/>
                  <a:pt x="3048000" y="966651"/>
                </a:cubicBezTo>
                <a:cubicBezTo>
                  <a:pt x="3099414" y="935802"/>
                  <a:pt x="3075485" y="945877"/>
                  <a:pt x="3117669" y="931817"/>
                </a:cubicBezTo>
                <a:cubicBezTo>
                  <a:pt x="3126378" y="923108"/>
                  <a:pt x="3135911" y="915152"/>
                  <a:pt x="3143795" y="905691"/>
                </a:cubicBezTo>
                <a:cubicBezTo>
                  <a:pt x="3150495" y="897650"/>
                  <a:pt x="3154140" y="887280"/>
                  <a:pt x="3161212" y="879565"/>
                </a:cubicBezTo>
                <a:cubicBezTo>
                  <a:pt x="3186178" y="852329"/>
                  <a:pt x="3213463" y="827314"/>
                  <a:pt x="3239589" y="801188"/>
                </a:cubicBezTo>
                <a:cubicBezTo>
                  <a:pt x="3254103" y="786674"/>
                  <a:pt x="3267104" y="770468"/>
                  <a:pt x="3283132" y="757645"/>
                </a:cubicBezTo>
                <a:cubicBezTo>
                  <a:pt x="3297646" y="746034"/>
                  <a:pt x="3314669" y="737000"/>
                  <a:pt x="3326675" y="722811"/>
                </a:cubicBezTo>
                <a:cubicBezTo>
                  <a:pt x="3346957" y="698841"/>
                  <a:pt x="3362470" y="671175"/>
                  <a:pt x="3378926" y="644434"/>
                </a:cubicBezTo>
                <a:cubicBezTo>
                  <a:pt x="3418837" y="579578"/>
                  <a:pt x="3367966" y="638621"/>
                  <a:pt x="3431178" y="557348"/>
                </a:cubicBezTo>
                <a:lnTo>
                  <a:pt x="3492138" y="478971"/>
                </a:lnTo>
                <a:cubicBezTo>
                  <a:pt x="3511841" y="419857"/>
                  <a:pt x="3485775" y="490423"/>
                  <a:pt x="3535680" y="400594"/>
                </a:cubicBezTo>
                <a:cubicBezTo>
                  <a:pt x="3540138" y="392569"/>
                  <a:pt x="3540661" y="382857"/>
                  <a:pt x="3544389" y="374468"/>
                </a:cubicBezTo>
                <a:cubicBezTo>
                  <a:pt x="3552298" y="356674"/>
                  <a:pt x="3561806" y="339634"/>
                  <a:pt x="3570515" y="322217"/>
                </a:cubicBezTo>
                <a:cubicBezTo>
                  <a:pt x="3578423" y="290585"/>
                  <a:pt x="3591070" y="232424"/>
                  <a:pt x="3605349" y="200297"/>
                </a:cubicBezTo>
                <a:cubicBezTo>
                  <a:pt x="3650370" y="98998"/>
                  <a:pt x="3599711" y="243333"/>
                  <a:pt x="3631475" y="148045"/>
                </a:cubicBezTo>
                <a:cubicBezTo>
                  <a:pt x="3625964" y="114981"/>
                  <a:pt x="3628770" y="82380"/>
                  <a:pt x="3596640" y="60960"/>
                </a:cubicBezTo>
                <a:cubicBezTo>
                  <a:pt x="3581364" y="50776"/>
                  <a:pt x="3561435" y="50362"/>
                  <a:pt x="3544389" y="43543"/>
                </a:cubicBezTo>
                <a:cubicBezTo>
                  <a:pt x="3532336" y="38721"/>
                  <a:pt x="3521871" y="30230"/>
                  <a:pt x="3509555" y="26125"/>
                </a:cubicBezTo>
                <a:cubicBezTo>
                  <a:pt x="3459166" y="9328"/>
                  <a:pt x="3429975" y="7292"/>
                  <a:pt x="3378926" y="0"/>
                </a:cubicBezTo>
                <a:cubicBezTo>
                  <a:pt x="3317966" y="5806"/>
                  <a:pt x="3256513" y="7742"/>
                  <a:pt x="3196046" y="17417"/>
                </a:cubicBezTo>
                <a:cubicBezTo>
                  <a:pt x="3183227" y="19468"/>
                  <a:pt x="3173367" y="30276"/>
                  <a:pt x="3161212" y="34834"/>
                </a:cubicBezTo>
                <a:cubicBezTo>
                  <a:pt x="3150005" y="39037"/>
                  <a:pt x="3137585" y="39340"/>
                  <a:pt x="3126378" y="43543"/>
                </a:cubicBezTo>
                <a:cubicBezTo>
                  <a:pt x="3114222" y="48101"/>
                  <a:pt x="3103597" y="56139"/>
                  <a:pt x="3091543" y="60960"/>
                </a:cubicBezTo>
                <a:cubicBezTo>
                  <a:pt x="3074497" y="67778"/>
                  <a:pt x="3056006" y="70780"/>
                  <a:pt x="3039292" y="78377"/>
                </a:cubicBezTo>
                <a:cubicBezTo>
                  <a:pt x="3023883" y="85381"/>
                  <a:pt x="3011547" y="98427"/>
                  <a:pt x="2995749" y="104503"/>
                </a:cubicBezTo>
                <a:cubicBezTo>
                  <a:pt x="2973407" y="113096"/>
                  <a:pt x="2948959" y="114880"/>
                  <a:pt x="2926080" y="121920"/>
                </a:cubicBezTo>
                <a:cubicBezTo>
                  <a:pt x="2911139" y="126517"/>
                  <a:pt x="2897444" y="134630"/>
                  <a:pt x="2882538" y="139337"/>
                </a:cubicBezTo>
                <a:cubicBezTo>
                  <a:pt x="2623243" y="221219"/>
                  <a:pt x="2852607" y="149593"/>
                  <a:pt x="2708366" y="182880"/>
                </a:cubicBezTo>
                <a:cubicBezTo>
                  <a:pt x="2687774" y="187632"/>
                  <a:pt x="2667794" y="194737"/>
                  <a:pt x="2647406" y="200297"/>
                </a:cubicBezTo>
                <a:cubicBezTo>
                  <a:pt x="2635859" y="203446"/>
                  <a:pt x="2624256" y="206409"/>
                  <a:pt x="2612572" y="209005"/>
                </a:cubicBezTo>
                <a:cubicBezTo>
                  <a:pt x="2561272" y="220405"/>
                  <a:pt x="2559696" y="218881"/>
                  <a:pt x="2499360" y="226423"/>
                </a:cubicBezTo>
                <a:cubicBezTo>
                  <a:pt x="2411544" y="255694"/>
                  <a:pt x="2547774" y="211028"/>
                  <a:pt x="2438400" y="243840"/>
                </a:cubicBezTo>
                <a:cubicBezTo>
                  <a:pt x="2420815" y="249115"/>
                  <a:pt x="2403566" y="255451"/>
                  <a:pt x="2386149" y="261257"/>
                </a:cubicBezTo>
                <a:cubicBezTo>
                  <a:pt x="2377440" y="264160"/>
                  <a:pt x="2368929" y="267738"/>
                  <a:pt x="2360023" y="269965"/>
                </a:cubicBezTo>
                <a:cubicBezTo>
                  <a:pt x="2348412" y="272868"/>
                  <a:pt x="2336697" y="275386"/>
                  <a:pt x="2325189" y="278674"/>
                </a:cubicBezTo>
                <a:cubicBezTo>
                  <a:pt x="2306514" y="284010"/>
                  <a:pt x="2283450" y="294489"/>
                  <a:pt x="2264229" y="296091"/>
                </a:cubicBezTo>
                <a:cubicBezTo>
                  <a:pt x="2206300" y="300918"/>
                  <a:pt x="2148115" y="301897"/>
                  <a:pt x="2090058" y="304800"/>
                </a:cubicBezTo>
                <a:cubicBezTo>
                  <a:pt x="2069738" y="307703"/>
                  <a:pt x="2049293" y="309836"/>
                  <a:pt x="2029098" y="313508"/>
                </a:cubicBezTo>
                <a:cubicBezTo>
                  <a:pt x="2017322" y="315649"/>
                  <a:pt x="2006221" y="321697"/>
                  <a:pt x="1994263" y="322217"/>
                </a:cubicBezTo>
                <a:cubicBezTo>
                  <a:pt x="1872424" y="327514"/>
                  <a:pt x="1750423" y="328022"/>
                  <a:pt x="1628503" y="330925"/>
                </a:cubicBezTo>
                <a:lnTo>
                  <a:pt x="487680" y="322217"/>
                </a:lnTo>
                <a:cubicBezTo>
                  <a:pt x="351215" y="322217"/>
                  <a:pt x="214588" y="322586"/>
                  <a:pt x="78378" y="330925"/>
                </a:cubicBezTo>
                <a:cubicBezTo>
                  <a:pt x="54802" y="332368"/>
                  <a:pt x="60960" y="363605"/>
                  <a:pt x="60960" y="374468"/>
                </a:cubicBezTo>
                <a:lnTo>
                  <a:pt x="113212" y="444137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D400D-3E58-499E-AD7E-DA95C40B17FF}"/>
              </a:ext>
            </a:extLst>
          </p:cNvPr>
          <p:cNvSpPr txBox="1"/>
          <p:nvPr/>
        </p:nvSpPr>
        <p:spPr>
          <a:xfrm rot="21248366">
            <a:off x="6223117" y="2725972"/>
            <a:ext cx="15789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Anti </a:t>
            </a:r>
            <a:r>
              <a:rPr lang="nl-NL" sz="1300" dirty="0" err="1"/>
              <a:t>Corruption</a:t>
            </a:r>
            <a:r>
              <a:rPr lang="nl-NL" sz="1300" dirty="0"/>
              <a:t> </a:t>
            </a:r>
            <a:r>
              <a:rPr lang="nl-NL" sz="1300" dirty="0" err="1"/>
              <a:t>Layer</a:t>
            </a:r>
            <a:endParaRPr lang="en-NL" sz="13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EF78DBE-F25F-45D8-9F28-30F297121052}"/>
              </a:ext>
            </a:extLst>
          </p:cNvPr>
          <p:cNvSpPr/>
          <p:nvPr/>
        </p:nvSpPr>
        <p:spPr>
          <a:xfrm>
            <a:off x="6396447" y="2051006"/>
            <a:ext cx="343954" cy="46424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E0220E-CEDE-4C18-AA7D-DF91B6EEA0FC}"/>
              </a:ext>
            </a:extLst>
          </p:cNvPr>
          <p:cNvSpPr/>
          <p:nvPr/>
        </p:nvSpPr>
        <p:spPr>
          <a:xfrm>
            <a:off x="6740401" y="3231772"/>
            <a:ext cx="343954" cy="46424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B333EF3-D251-4EE1-8FEE-017046237E30}"/>
              </a:ext>
            </a:extLst>
          </p:cNvPr>
          <p:cNvSpPr/>
          <p:nvPr/>
        </p:nvSpPr>
        <p:spPr>
          <a:xfrm rot="3892900">
            <a:off x="4469654" y="1665400"/>
            <a:ext cx="343954" cy="46424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8B8BF00-0A01-4535-B2D2-D62F1368F7DF}"/>
              </a:ext>
            </a:extLst>
          </p:cNvPr>
          <p:cNvSpPr/>
          <p:nvPr/>
        </p:nvSpPr>
        <p:spPr>
          <a:xfrm rot="3892900">
            <a:off x="3537958" y="2551705"/>
            <a:ext cx="343954" cy="694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457082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6037-E199-4D7B-844F-4117905DA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Autonomous</a:t>
            </a:r>
            <a:r>
              <a:rPr lang="nl-NL" dirty="0"/>
              <a:t> </a:t>
            </a:r>
            <a:r>
              <a:rPr lang="nl-NL" dirty="0" err="1"/>
              <a:t>Bubble</a:t>
            </a:r>
            <a:r>
              <a:rPr lang="nl-NL" dirty="0"/>
              <a:t> </a:t>
            </a:r>
            <a:r>
              <a:rPr lang="nl-NL" dirty="0" err="1"/>
              <a:t>pattern</a:t>
            </a:r>
            <a:r>
              <a:rPr lang="nl-NL" dirty="0"/>
              <a:t> in DDD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32225-9A83-41A5-85B4-7BE662755F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FAE2F-4709-45BE-B2B8-46E04CBEA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5629AA4-6666-4ABC-8292-F4B186A35BD4}"/>
              </a:ext>
            </a:extLst>
          </p:cNvPr>
          <p:cNvSpPr/>
          <p:nvPr/>
        </p:nvSpPr>
        <p:spPr>
          <a:xfrm>
            <a:off x="827314" y="2795760"/>
            <a:ext cx="2760617" cy="136724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Legacy</a:t>
            </a:r>
            <a:r>
              <a:rPr lang="nl-NL" dirty="0"/>
              <a:t> 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1713402C-F2B8-4730-8272-2B6756C343B7}"/>
              </a:ext>
            </a:extLst>
          </p:cNvPr>
          <p:cNvSpPr/>
          <p:nvPr/>
        </p:nvSpPr>
        <p:spPr>
          <a:xfrm>
            <a:off x="1088571" y="3479383"/>
            <a:ext cx="905692" cy="596228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972F4CC-CC6A-4D4A-86D9-E764E1CA38C5}"/>
              </a:ext>
            </a:extLst>
          </p:cNvPr>
          <p:cNvSpPr/>
          <p:nvPr/>
        </p:nvSpPr>
        <p:spPr>
          <a:xfrm>
            <a:off x="4798423" y="892766"/>
            <a:ext cx="2447108" cy="115824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New Application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16ABB64-2389-4759-BB4B-9179F63D4A67}"/>
              </a:ext>
            </a:extLst>
          </p:cNvPr>
          <p:cNvSpPr/>
          <p:nvPr/>
        </p:nvSpPr>
        <p:spPr>
          <a:xfrm>
            <a:off x="5229497" y="3479383"/>
            <a:ext cx="2760617" cy="1367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Other</a:t>
            </a:r>
            <a:r>
              <a:rPr lang="nl-NL" dirty="0"/>
              <a:t> Context</a:t>
            </a:r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B0478C7D-359B-48C9-A3A1-C2E79F821430}"/>
              </a:ext>
            </a:extLst>
          </p:cNvPr>
          <p:cNvSpPr/>
          <p:nvPr/>
        </p:nvSpPr>
        <p:spPr>
          <a:xfrm>
            <a:off x="5490754" y="4163006"/>
            <a:ext cx="905692" cy="596228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9F56D5-B91A-49A4-8ABF-961074836DB9}"/>
              </a:ext>
            </a:extLst>
          </p:cNvPr>
          <p:cNvSpPr/>
          <p:nvPr/>
        </p:nvSpPr>
        <p:spPr>
          <a:xfrm>
            <a:off x="2856411" y="1097280"/>
            <a:ext cx="1968138" cy="2516777"/>
          </a:xfrm>
          <a:custGeom>
            <a:avLst/>
            <a:gdLst>
              <a:gd name="connsiteX0" fmla="*/ 0 w 1968138"/>
              <a:gd name="connsiteY0" fmla="*/ 513806 h 2516777"/>
              <a:gd name="connsiteX1" fmla="*/ 0 w 1968138"/>
              <a:gd name="connsiteY1" fmla="*/ 513806 h 2516777"/>
              <a:gd name="connsiteX2" fmla="*/ 226423 w 1968138"/>
              <a:gd name="connsiteY2" fmla="*/ 522514 h 2516777"/>
              <a:gd name="connsiteX3" fmla="*/ 330926 w 1968138"/>
              <a:gd name="connsiteY3" fmla="*/ 574766 h 2516777"/>
              <a:gd name="connsiteX4" fmla="*/ 487680 w 1968138"/>
              <a:gd name="connsiteY4" fmla="*/ 714103 h 2516777"/>
              <a:gd name="connsiteX5" fmla="*/ 592183 w 1968138"/>
              <a:gd name="connsiteY5" fmla="*/ 836023 h 2516777"/>
              <a:gd name="connsiteX6" fmla="*/ 635726 w 1968138"/>
              <a:gd name="connsiteY6" fmla="*/ 888274 h 2516777"/>
              <a:gd name="connsiteX7" fmla="*/ 705395 w 1968138"/>
              <a:gd name="connsiteY7" fmla="*/ 949234 h 2516777"/>
              <a:gd name="connsiteX8" fmla="*/ 722812 w 1968138"/>
              <a:gd name="connsiteY8" fmla="*/ 975360 h 2516777"/>
              <a:gd name="connsiteX9" fmla="*/ 792480 w 1968138"/>
              <a:gd name="connsiteY9" fmla="*/ 1036320 h 2516777"/>
              <a:gd name="connsiteX10" fmla="*/ 879566 w 1968138"/>
              <a:gd name="connsiteY10" fmla="*/ 1132114 h 2516777"/>
              <a:gd name="connsiteX11" fmla="*/ 940526 w 1968138"/>
              <a:gd name="connsiteY11" fmla="*/ 1193074 h 2516777"/>
              <a:gd name="connsiteX12" fmla="*/ 975360 w 1968138"/>
              <a:gd name="connsiteY12" fmla="*/ 1254034 h 2516777"/>
              <a:gd name="connsiteX13" fmla="*/ 1001486 w 1968138"/>
              <a:gd name="connsiteY13" fmla="*/ 1280160 h 2516777"/>
              <a:gd name="connsiteX14" fmla="*/ 1018903 w 1968138"/>
              <a:gd name="connsiteY14" fmla="*/ 1314994 h 2516777"/>
              <a:gd name="connsiteX15" fmla="*/ 1036320 w 1968138"/>
              <a:gd name="connsiteY15" fmla="*/ 1341120 h 2516777"/>
              <a:gd name="connsiteX16" fmla="*/ 1071155 w 1968138"/>
              <a:gd name="connsiteY16" fmla="*/ 1402080 h 2516777"/>
              <a:gd name="connsiteX17" fmla="*/ 1105989 w 1968138"/>
              <a:gd name="connsiteY17" fmla="*/ 1454331 h 2516777"/>
              <a:gd name="connsiteX18" fmla="*/ 1123406 w 1968138"/>
              <a:gd name="connsiteY18" fmla="*/ 1497874 h 2516777"/>
              <a:gd name="connsiteX19" fmla="*/ 1140823 w 1968138"/>
              <a:gd name="connsiteY19" fmla="*/ 1524000 h 2516777"/>
              <a:gd name="connsiteX20" fmla="*/ 1158240 w 1968138"/>
              <a:gd name="connsiteY20" fmla="*/ 1558834 h 2516777"/>
              <a:gd name="connsiteX21" fmla="*/ 1166949 w 1968138"/>
              <a:gd name="connsiteY21" fmla="*/ 1628503 h 2516777"/>
              <a:gd name="connsiteX22" fmla="*/ 1184366 w 1968138"/>
              <a:gd name="connsiteY22" fmla="*/ 2090057 h 2516777"/>
              <a:gd name="connsiteX23" fmla="*/ 1193075 w 1968138"/>
              <a:gd name="connsiteY23" fmla="*/ 2185851 h 2516777"/>
              <a:gd name="connsiteX24" fmla="*/ 1210492 w 1968138"/>
              <a:gd name="connsiteY24" fmla="*/ 2264229 h 2516777"/>
              <a:gd name="connsiteX25" fmla="*/ 1254035 w 1968138"/>
              <a:gd name="connsiteY25" fmla="*/ 2316480 h 2516777"/>
              <a:gd name="connsiteX26" fmla="*/ 1271452 w 1968138"/>
              <a:gd name="connsiteY26" fmla="*/ 2342606 h 2516777"/>
              <a:gd name="connsiteX27" fmla="*/ 1323703 w 1968138"/>
              <a:gd name="connsiteY27" fmla="*/ 2394857 h 2516777"/>
              <a:gd name="connsiteX28" fmla="*/ 1375955 w 1968138"/>
              <a:gd name="connsiteY28" fmla="*/ 2438400 h 2516777"/>
              <a:gd name="connsiteX29" fmla="*/ 1419498 w 1968138"/>
              <a:gd name="connsiteY29" fmla="*/ 2481943 h 2516777"/>
              <a:gd name="connsiteX30" fmla="*/ 1471749 w 1968138"/>
              <a:gd name="connsiteY30" fmla="*/ 2516777 h 2516777"/>
              <a:gd name="connsiteX31" fmla="*/ 1611086 w 1968138"/>
              <a:gd name="connsiteY31" fmla="*/ 2499360 h 2516777"/>
              <a:gd name="connsiteX32" fmla="*/ 1637212 w 1968138"/>
              <a:gd name="connsiteY32" fmla="*/ 2481943 h 2516777"/>
              <a:gd name="connsiteX33" fmla="*/ 1724298 w 1968138"/>
              <a:gd name="connsiteY33" fmla="*/ 2455817 h 2516777"/>
              <a:gd name="connsiteX34" fmla="*/ 1750423 w 1968138"/>
              <a:gd name="connsiteY34" fmla="*/ 2438400 h 2516777"/>
              <a:gd name="connsiteX35" fmla="*/ 1802675 w 1968138"/>
              <a:gd name="connsiteY35" fmla="*/ 2420983 h 2516777"/>
              <a:gd name="connsiteX36" fmla="*/ 1828800 w 1968138"/>
              <a:gd name="connsiteY36" fmla="*/ 2403566 h 2516777"/>
              <a:gd name="connsiteX37" fmla="*/ 1846218 w 1968138"/>
              <a:gd name="connsiteY37" fmla="*/ 2386149 h 2516777"/>
              <a:gd name="connsiteX38" fmla="*/ 1872343 w 1968138"/>
              <a:gd name="connsiteY38" fmla="*/ 2377440 h 2516777"/>
              <a:gd name="connsiteX39" fmla="*/ 1898469 w 1968138"/>
              <a:gd name="connsiteY39" fmla="*/ 2360023 h 2516777"/>
              <a:gd name="connsiteX40" fmla="*/ 1907178 w 1968138"/>
              <a:gd name="connsiteY40" fmla="*/ 2333897 h 2516777"/>
              <a:gd name="connsiteX41" fmla="*/ 1924595 w 1968138"/>
              <a:gd name="connsiteY41" fmla="*/ 2307771 h 2516777"/>
              <a:gd name="connsiteX42" fmla="*/ 1933303 w 1968138"/>
              <a:gd name="connsiteY42" fmla="*/ 2272937 h 2516777"/>
              <a:gd name="connsiteX43" fmla="*/ 1950720 w 1968138"/>
              <a:gd name="connsiteY43" fmla="*/ 2246811 h 2516777"/>
              <a:gd name="connsiteX44" fmla="*/ 1968138 w 1968138"/>
              <a:gd name="connsiteY44" fmla="*/ 2194560 h 2516777"/>
              <a:gd name="connsiteX45" fmla="*/ 1959429 w 1968138"/>
              <a:gd name="connsiteY45" fmla="*/ 2124891 h 2516777"/>
              <a:gd name="connsiteX46" fmla="*/ 1950720 w 1968138"/>
              <a:gd name="connsiteY46" fmla="*/ 1785257 h 2516777"/>
              <a:gd name="connsiteX47" fmla="*/ 1915886 w 1968138"/>
              <a:gd name="connsiteY47" fmla="*/ 1733006 h 2516777"/>
              <a:gd name="connsiteX48" fmla="*/ 1898469 w 1968138"/>
              <a:gd name="connsiteY48" fmla="*/ 1698171 h 2516777"/>
              <a:gd name="connsiteX49" fmla="*/ 1872343 w 1968138"/>
              <a:gd name="connsiteY49" fmla="*/ 1680754 h 2516777"/>
              <a:gd name="connsiteX50" fmla="*/ 1828800 w 1968138"/>
              <a:gd name="connsiteY50" fmla="*/ 1637211 h 2516777"/>
              <a:gd name="connsiteX51" fmla="*/ 1785258 w 1968138"/>
              <a:gd name="connsiteY51" fmla="*/ 1576251 h 2516777"/>
              <a:gd name="connsiteX52" fmla="*/ 1767840 w 1968138"/>
              <a:gd name="connsiteY52" fmla="*/ 1532709 h 2516777"/>
              <a:gd name="connsiteX53" fmla="*/ 1759132 w 1968138"/>
              <a:gd name="connsiteY53" fmla="*/ 1463040 h 2516777"/>
              <a:gd name="connsiteX54" fmla="*/ 1741715 w 1968138"/>
              <a:gd name="connsiteY54" fmla="*/ 1375954 h 2516777"/>
              <a:gd name="connsiteX55" fmla="*/ 1733006 w 1968138"/>
              <a:gd name="connsiteY55" fmla="*/ 1105989 h 2516777"/>
              <a:gd name="connsiteX56" fmla="*/ 1715589 w 1968138"/>
              <a:gd name="connsiteY56" fmla="*/ 1053737 h 2516777"/>
              <a:gd name="connsiteX57" fmla="*/ 1706880 w 1968138"/>
              <a:gd name="connsiteY57" fmla="*/ 1010194 h 2516777"/>
              <a:gd name="connsiteX58" fmla="*/ 1689463 w 1968138"/>
              <a:gd name="connsiteY58" fmla="*/ 940526 h 2516777"/>
              <a:gd name="connsiteX59" fmla="*/ 1680755 w 1968138"/>
              <a:gd name="connsiteY59" fmla="*/ 914400 h 2516777"/>
              <a:gd name="connsiteX60" fmla="*/ 1672046 w 1968138"/>
              <a:gd name="connsiteY60" fmla="*/ 862149 h 2516777"/>
              <a:gd name="connsiteX61" fmla="*/ 1663338 w 1968138"/>
              <a:gd name="connsiteY61" fmla="*/ 818606 h 2516777"/>
              <a:gd name="connsiteX62" fmla="*/ 1645920 w 1968138"/>
              <a:gd name="connsiteY62" fmla="*/ 757646 h 2516777"/>
              <a:gd name="connsiteX63" fmla="*/ 1637212 w 1968138"/>
              <a:gd name="connsiteY63" fmla="*/ 722811 h 2516777"/>
              <a:gd name="connsiteX64" fmla="*/ 1619795 w 1968138"/>
              <a:gd name="connsiteY64" fmla="*/ 696686 h 2516777"/>
              <a:gd name="connsiteX65" fmla="*/ 1602378 w 1968138"/>
              <a:gd name="connsiteY65" fmla="*/ 635726 h 2516777"/>
              <a:gd name="connsiteX66" fmla="*/ 1584960 w 1968138"/>
              <a:gd name="connsiteY66" fmla="*/ 522514 h 2516777"/>
              <a:gd name="connsiteX67" fmla="*/ 1567543 w 1968138"/>
              <a:gd name="connsiteY67" fmla="*/ 444137 h 2516777"/>
              <a:gd name="connsiteX68" fmla="*/ 1550126 w 1968138"/>
              <a:gd name="connsiteY68" fmla="*/ 322217 h 2516777"/>
              <a:gd name="connsiteX69" fmla="*/ 1515292 w 1968138"/>
              <a:gd name="connsiteY69" fmla="*/ 217714 h 2516777"/>
              <a:gd name="connsiteX70" fmla="*/ 1489166 w 1968138"/>
              <a:gd name="connsiteY70" fmla="*/ 191589 h 2516777"/>
              <a:gd name="connsiteX71" fmla="*/ 1436915 w 1968138"/>
              <a:gd name="connsiteY71" fmla="*/ 156754 h 2516777"/>
              <a:gd name="connsiteX72" fmla="*/ 1410789 w 1968138"/>
              <a:gd name="connsiteY72" fmla="*/ 139337 h 2516777"/>
              <a:gd name="connsiteX73" fmla="*/ 1367246 w 1968138"/>
              <a:gd name="connsiteY73" fmla="*/ 113211 h 2516777"/>
              <a:gd name="connsiteX74" fmla="*/ 1297578 w 1968138"/>
              <a:gd name="connsiteY74" fmla="*/ 95794 h 2516777"/>
              <a:gd name="connsiteX75" fmla="*/ 1271452 w 1968138"/>
              <a:gd name="connsiteY75" fmla="*/ 78377 h 2516777"/>
              <a:gd name="connsiteX76" fmla="*/ 1236618 w 1968138"/>
              <a:gd name="connsiteY76" fmla="*/ 69669 h 2516777"/>
              <a:gd name="connsiteX77" fmla="*/ 1210492 w 1968138"/>
              <a:gd name="connsiteY77" fmla="*/ 60960 h 2516777"/>
              <a:gd name="connsiteX78" fmla="*/ 1175658 w 1968138"/>
              <a:gd name="connsiteY78" fmla="*/ 52251 h 2516777"/>
              <a:gd name="connsiteX79" fmla="*/ 1149532 w 1968138"/>
              <a:gd name="connsiteY79" fmla="*/ 43543 h 2516777"/>
              <a:gd name="connsiteX80" fmla="*/ 1114698 w 1968138"/>
              <a:gd name="connsiteY80" fmla="*/ 34834 h 2516777"/>
              <a:gd name="connsiteX81" fmla="*/ 1053738 w 1968138"/>
              <a:gd name="connsiteY81" fmla="*/ 17417 h 2516777"/>
              <a:gd name="connsiteX82" fmla="*/ 818606 w 1968138"/>
              <a:gd name="connsiteY82" fmla="*/ 0 h 2516777"/>
              <a:gd name="connsiteX83" fmla="*/ 313509 w 1968138"/>
              <a:gd name="connsiteY83" fmla="*/ 8709 h 2516777"/>
              <a:gd name="connsiteX84" fmla="*/ 287383 w 1968138"/>
              <a:gd name="connsiteY84" fmla="*/ 26126 h 2516777"/>
              <a:gd name="connsiteX85" fmla="*/ 261258 w 1968138"/>
              <a:gd name="connsiteY85" fmla="*/ 34834 h 2516777"/>
              <a:gd name="connsiteX86" fmla="*/ 209006 w 1968138"/>
              <a:gd name="connsiteY86" fmla="*/ 60960 h 2516777"/>
              <a:gd name="connsiteX87" fmla="*/ 182880 w 1968138"/>
              <a:gd name="connsiteY87" fmla="*/ 78377 h 2516777"/>
              <a:gd name="connsiteX88" fmla="*/ 148046 w 1968138"/>
              <a:gd name="connsiteY88" fmla="*/ 121920 h 2516777"/>
              <a:gd name="connsiteX89" fmla="*/ 104503 w 1968138"/>
              <a:gd name="connsiteY89" fmla="*/ 165463 h 2516777"/>
              <a:gd name="connsiteX90" fmla="*/ 87086 w 1968138"/>
              <a:gd name="connsiteY90" fmla="*/ 217714 h 2516777"/>
              <a:gd name="connsiteX91" fmla="*/ 78378 w 1968138"/>
              <a:gd name="connsiteY91" fmla="*/ 243840 h 2516777"/>
              <a:gd name="connsiteX92" fmla="*/ 69669 w 1968138"/>
              <a:gd name="connsiteY92" fmla="*/ 278674 h 2516777"/>
              <a:gd name="connsiteX93" fmla="*/ 60960 w 1968138"/>
              <a:gd name="connsiteY93" fmla="*/ 409303 h 2516777"/>
              <a:gd name="connsiteX94" fmla="*/ 52252 w 1968138"/>
              <a:gd name="connsiteY94" fmla="*/ 452846 h 2516777"/>
              <a:gd name="connsiteX95" fmla="*/ 34835 w 1968138"/>
              <a:gd name="connsiteY95" fmla="*/ 470263 h 2516777"/>
              <a:gd name="connsiteX96" fmla="*/ 0 w 1968138"/>
              <a:gd name="connsiteY96" fmla="*/ 513806 h 251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1968138" h="2516777">
                <a:moveTo>
                  <a:pt x="0" y="513806"/>
                </a:moveTo>
                <a:lnTo>
                  <a:pt x="0" y="513806"/>
                </a:lnTo>
                <a:lnTo>
                  <a:pt x="226423" y="522514"/>
                </a:lnTo>
                <a:cubicBezTo>
                  <a:pt x="264725" y="529570"/>
                  <a:pt x="298521" y="553163"/>
                  <a:pt x="330926" y="574766"/>
                </a:cubicBezTo>
                <a:cubicBezTo>
                  <a:pt x="407271" y="625662"/>
                  <a:pt x="408141" y="621307"/>
                  <a:pt x="487680" y="714103"/>
                </a:cubicBezTo>
                <a:lnTo>
                  <a:pt x="592183" y="836023"/>
                </a:lnTo>
                <a:cubicBezTo>
                  <a:pt x="606866" y="853298"/>
                  <a:pt x="618022" y="874111"/>
                  <a:pt x="635726" y="888274"/>
                </a:cubicBezTo>
                <a:cubicBezTo>
                  <a:pt x="659246" y="907090"/>
                  <a:pt x="685764" y="925677"/>
                  <a:pt x="705395" y="949234"/>
                </a:cubicBezTo>
                <a:cubicBezTo>
                  <a:pt x="712096" y="957275"/>
                  <a:pt x="716112" y="967319"/>
                  <a:pt x="722812" y="975360"/>
                </a:cubicBezTo>
                <a:cubicBezTo>
                  <a:pt x="742446" y="998921"/>
                  <a:pt x="768955" y="1017499"/>
                  <a:pt x="792480" y="1036320"/>
                </a:cubicBezTo>
                <a:cubicBezTo>
                  <a:pt x="836893" y="1110342"/>
                  <a:pt x="798611" y="1056942"/>
                  <a:pt x="879566" y="1132114"/>
                </a:cubicBezTo>
                <a:cubicBezTo>
                  <a:pt x="900624" y="1151668"/>
                  <a:pt x="940526" y="1193074"/>
                  <a:pt x="940526" y="1193074"/>
                </a:cubicBezTo>
                <a:cubicBezTo>
                  <a:pt x="952006" y="1227512"/>
                  <a:pt x="946603" y="1220484"/>
                  <a:pt x="975360" y="1254034"/>
                </a:cubicBezTo>
                <a:cubicBezTo>
                  <a:pt x="983375" y="1263385"/>
                  <a:pt x="994328" y="1270138"/>
                  <a:pt x="1001486" y="1280160"/>
                </a:cubicBezTo>
                <a:cubicBezTo>
                  <a:pt x="1009032" y="1290724"/>
                  <a:pt x="1012462" y="1303723"/>
                  <a:pt x="1018903" y="1314994"/>
                </a:cubicBezTo>
                <a:cubicBezTo>
                  <a:pt x="1024096" y="1324081"/>
                  <a:pt x="1030935" y="1332145"/>
                  <a:pt x="1036320" y="1341120"/>
                </a:cubicBezTo>
                <a:cubicBezTo>
                  <a:pt x="1048361" y="1361188"/>
                  <a:pt x="1058889" y="1382148"/>
                  <a:pt x="1071155" y="1402080"/>
                </a:cubicBezTo>
                <a:cubicBezTo>
                  <a:pt x="1082126" y="1419907"/>
                  <a:pt x="1095965" y="1435954"/>
                  <a:pt x="1105989" y="1454331"/>
                </a:cubicBezTo>
                <a:cubicBezTo>
                  <a:pt x="1113475" y="1468055"/>
                  <a:pt x="1116415" y="1483892"/>
                  <a:pt x="1123406" y="1497874"/>
                </a:cubicBezTo>
                <a:cubicBezTo>
                  <a:pt x="1128087" y="1507236"/>
                  <a:pt x="1135630" y="1514913"/>
                  <a:pt x="1140823" y="1524000"/>
                </a:cubicBezTo>
                <a:cubicBezTo>
                  <a:pt x="1147264" y="1535271"/>
                  <a:pt x="1152434" y="1547223"/>
                  <a:pt x="1158240" y="1558834"/>
                </a:cubicBezTo>
                <a:cubicBezTo>
                  <a:pt x="1161143" y="1582057"/>
                  <a:pt x="1166128" y="1605114"/>
                  <a:pt x="1166949" y="1628503"/>
                </a:cubicBezTo>
                <a:cubicBezTo>
                  <a:pt x="1183394" y="2097157"/>
                  <a:pt x="1140524" y="1914680"/>
                  <a:pt x="1184366" y="2090057"/>
                </a:cubicBezTo>
                <a:cubicBezTo>
                  <a:pt x="1187269" y="2121988"/>
                  <a:pt x="1189329" y="2154008"/>
                  <a:pt x="1193075" y="2185851"/>
                </a:cubicBezTo>
                <a:cubicBezTo>
                  <a:pt x="1195134" y="2203351"/>
                  <a:pt x="1200440" y="2244126"/>
                  <a:pt x="1210492" y="2264229"/>
                </a:cubicBezTo>
                <a:cubicBezTo>
                  <a:pt x="1226708" y="2296661"/>
                  <a:pt x="1229960" y="2287590"/>
                  <a:pt x="1254035" y="2316480"/>
                </a:cubicBezTo>
                <a:cubicBezTo>
                  <a:pt x="1260735" y="2324521"/>
                  <a:pt x="1264498" y="2334783"/>
                  <a:pt x="1271452" y="2342606"/>
                </a:cubicBezTo>
                <a:cubicBezTo>
                  <a:pt x="1287816" y="2361016"/>
                  <a:pt x="1306286" y="2377440"/>
                  <a:pt x="1323703" y="2394857"/>
                </a:cubicBezTo>
                <a:cubicBezTo>
                  <a:pt x="1357230" y="2428384"/>
                  <a:pt x="1339581" y="2414151"/>
                  <a:pt x="1375955" y="2438400"/>
                </a:cubicBezTo>
                <a:cubicBezTo>
                  <a:pt x="1407887" y="2486299"/>
                  <a:pt x="1375954" y="2445656"/>
                  <a:pt x="1419498" y="2481943"/>
                </a:cubicBezTo>
                <a:cubicBezTo>
                  <a:pt x="1462987" y="2518184"/>
                  <a:pt x="1425835" y="2501473"/>
                  <a:pt x="1471749" y="2516777"/>
                </a:cubicBezTo>
                <a:cubicBezTo>
                  <a:pt x="1484340" y="2515728"/>
                  <a:pt x="1577896" y="2513585"/>
                  <a:pt x="1611086" y="2499360"/>
                </a:cubicBezTo>
                <a:cubicBezTo>
                  <a:pt x="1620706" y="2495237"/>
                  <a:pt x="1627648" y="2486194"/>
                  <a:pt x="1637212" y="2481943"/>
                </a:cubicBezTo>
                <a:cubicBezTo>
                  <a:pt x="1664471" y="2469828"/>
                  <a:pt x="1695348" y="2463055"/>
                  <a:pt x="1724298" y="2455817"/>
                </a:cubicBezTo>
                <a:cubicBezTo>
                  <a:pt x="1733006" y="2450011"/>
                  <a:pt x="1740859" y="2442651"/>
                  <a:pt x="1750423" y="2438400"/>
                </a:cubicBezTo>
                <a:cubicBezTo>
                  <a:pt x="1767200" y="2430944"/>
                  <a:pt x="1802675" y="2420983"/>
                  <a:pt x="1802675" y="2420983"/>
                </a:cubicBezTo>
                <a:cubicBezTo>
                  <a:pt x="1811383" y="2415177"/>
                  <a:pt x="1820627" y="2410104"/>
                  <a:pt x="1828800" y="2403566"/>
                </a:cubicBezTo>
                <a:cubicBezTo>
                  <a:pt x="1835211" y="2398437"/>
                  <a:pt x="1839177" y="2390373"/>
                  <a:pt x="1846218" y="2386149"/>
                </a:cubicBezTo>
                <a:cubicBezTo>
                  <a:pt x="1854089" y="2381426"/>
                  <a:pt x="1864133" y="2381545"/>
                  <a:pt x="1872343" y="2377440"/>
                </a:cubicBezTo>
                <a:cubicBezTo>
                  <a:pt x="1881704" y="2372759"/>
                  <a:pt x="1889760" y="2365829"/>
                  <a:pt x="1898469" y="2360023"/>
                </a:cubicBezTo>
                <a:cubicBezTo>
                  <a:pt x="1901372" y="2351314"/>
                  <a:pt x="1903073" y="2342108"/>
                  <a:pt x="1907178" y="2333897"/>
                </a:cubicBezTo>
                <a:cubicBezTo>
                  <a:pt x="1911859" y="2324536"/>
                  <a:pt x="1920472" y="2317391"/>
                  <a:pt x="1924595" y="2307771"/>
                </a:cubicBezTo>
                <a:cubicBezTo>
                  <a:pt x="1929310" y="2296770"/>
                  <a:pt x="1928588" y="2283938"/>
                  <a:pt x="1933303" y="2272937"/>
                </a:cubicBezTo>
                <a:cubicBezTo>
                  <a:pt x="1937426" y="2263317"/>
                  <a:pt x="1946469" y="2256375"/>
                  <a:pt x="1950720" y="2246811"/>
                </a:cubicBezTo>
                <a:cubicBezTo>
                  <a:pt x="1958177" y="2230034"/>
                  <a:pt x="1968138" y="2194560"/>
                  <a:pt x="1968138" y="2194560"/>
                </a:cubicBezTo>
                <a:cubicBezTo>
                  <a:pt x="1965235" y="2171337"/>
                  <a:pt x="1960424" y="2148274"/>
                  <a:pt x="1959429" y="2124891"/>
                </a:cubicBezTo>
                <a:cubicBezTo>
                  <a:pt x="1954614" y="2011745"/>
                  <a:pt x="1963226" y="1897813"/>
                  <a:pt x="1950720" y="1785257"/>
                </a:cubicBezTo>
                <a:cubicBezTo>
                  <a:pt x="1948408" y="1764452"/>
                  <a:pt x="1925247" y="1751729"/>
                  <a:pt x="1915886" y="1733006"/>
                </a:cubicBezTo>
                <a:cubicBezTo>
                  <a:pt x="1910080" y="1721394"/>
                  <a:pt x="1906780" y="1708144"/>
                  <a:pt x="1898469" y="1698171"/>
                </a:cubicBezTo>
                <a:cubicBezTo>
                  <a:pt x="1891769" y="1690130"/>
                  <a:pt x="1880220" y="1687646"/>
                  <a:pt x="1872343" y="1680754"/>
                </a:cubicBezTo>
                <a:cubicBezTo>
                  <a:pt x="1856895" y="1667237"/>
                  <a:pt x="1841116" y="1653632"/>
                  <a:pt x="1828800" y="1637211"/>
                </a:cubicBezTo>
                <a:cubicBezTo>
                  <a:pt x="1822882" y="1629320"/>
                  <a:pt x="1791626" y="1588986"/>
                  <a:pt x="1785258" y="1576251"/>
                </a:cubicBezTo>
                <a:cubicBezTo>
                  <a:pt x="1778267" y="1562269"/>
                  <a:pt x="1773646" y="1547223"/>
                  <a:pt x="1767840" y="1532709"/>
                </a:cubicBezTo>
                <a:cubicBezTo>
                  <a:pt x="1764937" y="1509486"/>
                  <a:pt x="1762979" y="1486125"/>
                  <a:pt x="1759132" y="1463040"/>
                </a:cubicBezTo>
                <a:cubicBezTo>
                  <a:pt x="1754265" y="1433839"/>
                  <a:pt x="1741715" y="1375954"/>
                  <a:pt x="1741715" y="1375954"/>
                </a:cubicBezTo>
                <a:cubicBezTo>
                  <a:pt x="1738812" y="1285966"/>
                  <a:pt x="1740282" y="1195730"/>
                  <a:pt x="1733006" y="1105989"/>
                </a:cubicBezTo>
                <a:cubicBezTo>
                  <a:pt x="1731522" y="1087690"/>
                  <a:pt x="1719190" y="1071740"/>
                  <a:pt x="1715589" y="1053737"/>
                </a:cubicBezTo>
                <a:cubicBezTo>
                  <a:pt x="1712686" y="1039223"/>
                  <a:pt x="1710208" y="1024617"/>
                  <a:pt x="1706880" y="1010194"/>
                </a:cubicBezTo>
                <a:cubicBezTo>
                  <a:pt x="1701497" y="986870"/>
                  <a:pt x="1695761" y="963620"/>
                  <a:pt x="1689463" y="940526"/>
                </a:cubicBezTo>
                <a:cubicBezTo>
                  <a:pt x="1687048" y="931670"/>
                  <a:pt x="1682746" y="923361"/>
                  <a:pt x="1680755" y="914400"/>
                </a:cubicBezTo>
                <a:cubicBezTo>
                  <a:pt x="1676925" y="897163"/>
                  <a:pt x="1675205" y="879521"/>
                  <a:pt x="1672046" y="862149"/>
                </a:cubicBezTo>
                <a:cubicBezTo>
                  <a:pt x="1669398" y="847586"/>
                  <a:pt x="1666549" y="833055"/>
                  <a:pt x="1663338" y="818606"/>
                </a:cubicBezTo>
                <a:cubicBezTo>
                  <a:pt x="1649723" y="757337"/>
                  <a:pt x="1660469" y="808569"/>
                  <a:pt x="1645920" y="757646"/>
                </a:cubicBezTo>
                <a:cubicBezTo>
                  <a:pt x="1642632" y="746138"/>
                  <a:pt x="1641927" y="733812"/>
                  <a:pt x="1637212" y="722811"/>
                </a:cubicBezTo>
                <a:cubicBezTo>
                  <a:pt x="1633089" y="713191"/>
                  <a:pt x="1624476" y="706047"/>
                  <a:pt x="1619795" y="696686"/>
                </a:cubicBezTo>
                <a:cubicBezTo>
                  <a:pt x="1613547" y="684190"/>
                  <a:pt x="1605169" y="646891"/>
                  <a:pt x="1602378" y="635726"/>
                </a:cubicBezTo>
                <a:cubicBezTo>
                  <a:pt x="1584062" y="470895"/>
                  <a:pt x="1603817" y="616799"/>
                  <a:pt x="1584960" y="522514"/>
                </a:cubicBezTo>
                <a:cubicBezTo>
                  <a:pt x="1569633" y="445880"/>
                  <a:pt x="1584492" y="494983"/>
                  <a:pt x="1567543" y="444137"/>
                </a:cubicBezTo>
                <a:cubicBezTo>
                  <a:pt x="1565721" y="429559"/>
                  <a:pt x="1555835" y="342769"/>
                  <a:pt x="1550126" y="322217"/>
                </a:cubicBezTo>
                <a:cubicBezTo>
                  <a:pt x="1540299" y="286838"/>
                  <a:pt x="1541256" y="243677"/>
                  <a:pt x="1515292" y="217714"/>
                </a:cubicBezTo>
                <a:cubicBezTo>
                  <a:pt x="1506583" y="209006"/>
                  <a:pt x="1498887" y="199150"/>
                  <a:pt x="1489166" y="191589"/>
                </a:cubicBezTo>
                <a:cubicBezTo>
                  <a:pt x="1472643" y="178737"/>
                  <a:pt x="1454332" y="168366"/>
                  <a:pt x="1436915" y="156754"/>
                </a:cubicBezTo>
                <a:cubicBezTo>
                  <a:pt x="1428206" y="150948"/>
                  <a:pt x="1419665" y="144884"/>
                  <a:pt x="1410789" y="139337"/>
                </a:cubicBezTo>
                <a:cubicBezTo>
                  <a:pt x="1396435" y="130366"/>
                  <a:pt x="1383844" y="116530"/>
                  <a:pt x="1367246" y="113211"/>
                </a:cubicBezTo>
                <a:cubicBezTo>
                  <a:pt x="1350678" y="109898"/>
                  <a:pt x="1315434" y="104722"/>
                  <a:pt x="1297578" y="95794"/>
                </a:cubicBezTo>
                <a:cubicBezTo>
                  <a:pt x="1288217" y="91113"/>
                  <a:pt x="1281072" y="82500"/>
                  <a:pt x="1271452" y="78377"/>
                </a:cubicBezTo>
                <a:cubicBezTo>
                  <a:pt x="1260451" y="73662"/>
                  <a:pt x="1248126" y="72957"/>
                  <a:pt x="1236618" y="69669"/>
                </a:cubicBezTo>
                <a:cubicBezTo>
                  <a:pt x="1227791" y="67147"/>
                  <a:pt x="1219319" y="63482"/>
                  <a:pt x="1210492" y="60960"/>
                </a:cubicBezTo>
                <a:cubicBezTo>
                  <a:pt x="1198984" y="57672"/>
                  <a:pt x="1187166" y="55539"/>
                  <a:pt x="1175658" y="52251"/>
                </a:cubicBezTo>
                <a:cubicBezTo>
                  <a:pt x="1166832" y="49729"/>
                  <a:pt x="1158358" y="46065"/>
                  <a:pt x="1149532" y="43543"/>
                </a:cubicBezTo>
                <a:cubicBezTo>
                  <a:pt x="1138024" y="40255"/>
                  <a:pt x="1126206" y="38122"/>
                  <a:pt x="1114698" y="34834"/>
                </a:cubicBezTo>
                <a:cubicBezTo>
                  <a:pt x="1085720" y="26555"/>
                  <a:pt x="1086392" y="22859"/>
                  <a:pt x="1053738" y="17417"/>
                </a:cubicBezTo>
                <a:cubicBezTo>
                  <a:pt x="974755" y="4253"/>
                  <a:pt x="900087" y="4289"/>
                  <a:pt x="818606" y="0"/>
                </a:cubicBezTo>
                <a:cubicBezTo>
                  <a:pt x="650240" y="2903"/>
                  <a:pt x="481696" y="437"/>
                  <a:pt x="313509" y="8709"/>
                </a:cubicBezTo>
                <a:cubicBezTo>
                  <a:pt x="303055" y="9223"/>
                  <a:pt x="296745" y="21445"/>
                  <a:pt x="287383" y="26126"/>
                </a:cubicBezTo>
                <a:cubicBezTo>
                  <a:pt x="279173" y="30231"/>
                  <a:pt x="269966" y="31931"/>
                  <a:pt x="261258" y="34834"/>
                </a:cubicBezTo>
                <a:cubicBezTo>
                  <a:pt x="186385" y="84748"/>
                  <a:pt x="281117" y="24905"/>
                  <a:pt x="209006" y="60960"/>
                </a:cubicBezTo>
                <a:cubicBezTo>
                  <a:pt x="199645" y="65641"/>
                  <a:pt x="191589" y="72571"/>
                  <a:pt x="182880" y="78377"/>
                </a:cubicBezTo>
                <a:cubicBezTo>
                  <a:pt x="165927" y="129239"/>
                  <a:pt x="187437" y="82529"/>
                  <a:pt x="148046" y="121920"/>
                </a:cubicBezTo>
                <a:cubicBezTo>
                  <a:pt x="89989" y="179977"/>
                  <a:pt x="174172" y="119018"/>
                  <a:pt x="104503" y="165463"/>
                </a:cubicBezTo>
                <a:lnTo>
                  <a:pt x="87086" y="217714"/>
                </a:lnTo>
                <a:cubicBezTo>
                  <a:pt x="84183" y="226423"/>
                  <a:pt x="80605" y="234934"/>
                  <a:pt x="78378" y="243840"/>
                </a:cubicBezTo>
                <a:lnTo>
                  <a:pt x="69669" y="278674"/>
                </a:lnTo>
                <a:cubicBezTo>
                  <a:pt x="66766" y="322217"/>
                  <a:pt x="65302" y="365880"/>
                  <a:pt x="60960" y="409303"/>
                </a:cubicBezTo>
                <a:cubicBezTo>
                  <a:pt x="59487" y="424031"/>
                  <a:pt x="58083" y="439241"/>
                  <a:pt x="52252" y="452846"/>
                </a:cubicBezTo>
                <a:cubicBezTo>
                  <a:pt x="49018" y="460393"/>
                  <a:pt x="40641" y="464457"/>
                  <a:pt x="34835" y="470263"/>
                </a:cubicBezTo>
                <a:lnTo>
                  <a:pt x="0" y="513806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981BA1-73B4-45F4-8838-F6107588F259}"/>
              </a:ext>
            </a:extLst>
          </p:cNvPr>
          <p:cNvSpPr txBox="1"/>
          <p:nvPr/>
        </p:nvSpPr>
        <p:spPr>
          <a:xfrm rot="3270814">
            <a:off x="3242520" y="1873707"/>
            <a:ext cx="15789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Anti </a:t>
            </a:r>
            <a:r>
              <a:rPr lang="nl-NL" sz="1300" dirty="0" err="1"/>
              <a:t>Corruption</a:t>
            </a:r>
            <a:r>
              <a:rPr lang="nl-NL" sz="1300" dirty="0"/>
              <a:t> </a:t>
            </a:r>
            <a:r>
              <a:rPr lang="nl-NL" sz="1300" dirty="0" err="1"/>
              <a:t>Layer</a:t>
            </a:r>
            <a:endParaRPr lang="en-NL" sz="1300" dirty="0" err="1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B177A25-7840-4130-8E97-E5E00B162BC2}"/>
              </a:ext>
            </a:extLst>
          </p:cNvPr>
          <p:cNvSpPr/>
          <p:nvPr/>
        </p:nvSpPr>
        <p:spPr>
          <a:xfrm>
            <a:off x="4772262" y="2108904"/>
            <a:ext cx="3631475" cy="1239850"/>
          </a:xfrm>
          <a:custGeom>
            <a:avLst/>
            <a:gdLst>
              <a:gd name="connsiteX0" fmla="*/ 0 w 3631475"/>
              <a:gd name="connsiteY0" fmla="*/ 383177 h 1239850"/>
              <a:gd name="connsiteX1" fmla="*/ 0 w 3631475"/>
              <a:gd name="connsiteY1" fmla="*/ 383177 h 1239850"/>
              <a:gd name="connsiteX2" fmla="*/ 1689463 w 3631475"/>
              <a:gd name="connsiteY2" fmla="*/ 1236617 h 1239850"/>
              <a:gd name="connsiteX3" fmla="*/ 1759132 w 3631475"/>
              <a:gd name="connsiteY3" fmla="*/ 1227908 h 1239850"/>
              <a:gd name="connsiteX4" fmla="*/ 1881052 w 3631475"/>
              <a:gd name="connsiteY4" fmla="*/ 1219200 h 1239850"/>
              <a:gd name="connsiteX5" fmla="*/ 2055223 w 3631475"/>
              <a:gd name="connsiteY5" fmla="*/ 1210491 h 1239850"/>
              <a:gd name="connsiteX6" fmla="*/ 2525486 w 3631475"/>
              <a:gd name="connsiteY6" fmla="*/ 1219200 h 1239850"/>
              <a:gd name="connsiteX7" fmla="*/ 2586446 w 3631475"/>
              <a:gd name="connsiteY7" fmla="*/ 1201783 h 1239850"/>
              <a:gd name="connsiteX8" fmla="*/ 2673532 w 3631475"/>
              <a:gd name="connsiteY8" fmla="*/ 1158240 h 1239850"/>
              <a:gd name="connsiteX9" fmla="*/ 2708366 w 3631475"/>
              <a:gd name="connsiteY9" fmla="*/ 1140823 h 1239850"/>
              <a:gd name="connsiteX10" fmla="*/ 2795452 w 3631475"/>
              <a:gd name="connsiteY10" fmla="*/ 1097280 h 1239850"/>
              <a:gd name="connsiteX11" fmla="*/ 2830286 w 3631475"/>
              <a:gd name="connsiteY11" fmla="*/ 1079863 h 1239850"/>
              <a:gd name="connsiteX12" fmla="*/ 2856412 w 3631475"/>
              <a:gd name="connsiteY12" fmla="*/ 1062445 h 1239850"/>
              <a:gd name="connsiteX13" fmla="*/ 2891246 w 3631475"/>
              <a:gd name="connsiteY13" fmla="*/ 1045028 h 1239850"/>
              <a:gd name="connsiteX14" fmla="*/ 2926080 w 3631475"/>
              <a:gd name="connsiteY14" fmla="*/ 1018903 h 1239850"/>
              <a:gd name="connsiteX15" fmla="*/ 2969623 w 3631475"/>
              <a:gd name="connsiteY15" fmla="*/ 1001485 h 1239850"/>
              <a:gd name="connsiteX16" fmla="*/ 2995749 w 3631475"/>
              <a:gd name="connsiteY16" fmla="*/ 984068 h 1239850"/>
              <a:gd name="connsiteX17" fmla="*/ 3048000 w 3631475"/>
              <a:gd name="connsiteY17" fmla="*/ 966651 h 1239850"/>
              <a:gd name="connsiteX18" fmla="*/ 3117669 w 3631475"/>
              <a:gd name="connsiteY18" fmla="*/ 931817 h 1239850"/>
              <a:gd name="connsiteX19" fmla="*/ 3143795 w 3631475"/>
              <a:gd name="connsiteY19" fmla="*/ 905691 h 1239850"/>
              <a:gd name="connsiteX20" fmla="*/ 3161212 w 3631475"/>
              <a:gd name="connsiteY20" fmla="*/ 879565 h 1239850"/>
              <a:gd name="connsiteX21" fmla="*/ 3239589 w 3631475"/>
              <a:gd name="connsiteY21" fmla="*/ 801188 h 1239850"/>
              <a:gd name="connsiteX22" fmla="*/ 3283132 w 3631475"/>
              <a:gd name="connsiteY22" fmla="*/ 757645 h 1239850"/>
              <a:gd name="connsiteX23" fmla="*/ 3326675 w 3631475"/>
              <a:gd name="connsiteY23" fmla="*/ 722811 h 1239850"/>
              <a:gd name="connsiteX24" fmla="*/ 3378926 w 3631475"/>
              <a:gd name="connsiteY24" fmla="*/ 644434 h 1239850"/>
              <a:gd name="connsiteX25" fmla="*/ 3431178 w 3631475"/>
              <a:gd name="connsiteY25" fmla="*/ 557348 h 1239850"/>
              <a:gd name="connsiteX26" fmla="*/ 3492138 w 3631475"/>
              <a:gd name="connsiteY26" fmla="*/ 478971 h 1239850"/>
              <a:gd name="connsiteX27" fmla="*/ 3535680 w 3631475"/>
              <a:gd name="connsiteY27" fmla="*/ 400594 h 1239850"/>
              <a:gd name="connsiteX28" fmla="*/ 3544389 w 3631475"/>
              <a:gd name="connsiteY28" fmla="*/ 374468 h 1239850"/>
              <a:gd name="connsiteX29" fmla="*/ 3570515 w 3631475"/>
              <a:gd name="connsiteY29" fmla="*/ 322217 h 1239850"/>
              <a:gd name="connsiteX30" fmla="*/ 3605349 w 3631475"/>
              <a:gd name="connsiteY30" fmla="*/ 200297 h 1239850"/>
              <a:gd name="connsiteX31" fmla="*/ 3631475 w 3631475"/>
              <a:gd name="connsiteY31" fmla="*/ 148045 h 1239850"/>
              <a:gd name="connsiteX32" fmla="*/ 3596640 w 3631475"/>
              <a:gd name="connsiteY32" fmla="*/ 60960 h 1239850"/>
              <a:gd name="connsiteX33" fmla="*/ 3544389 w 3631475"/>
              <a:gd name="connsiteY33" fmla="*/ 43543 h 1239850"/>
              <a:gd name="connsiteX34" fmla="*/ 3509555 w 3631475"/>
              <a:gd name="connsiteY34" fmla="*/ 26125 h 1239850"/>
              <a:gd name="connsiteX35" fmla="*/ 3378926 w 3631475"/>
              <a:gd name="connsiteY35" fmla="*/ 0 h 1239850"/>
              <a:gd name="connsiteX36" fmla="*/ 3196046 w 3631475"/>
              <a:gd name="connsiteY36" fmla="*/ 17417 h 1239850"/>
              <a:gd name="connsiteX37" fmla="*/ 3161212 w 3631475"/>
              <a:gd name="connsiteY37" fmla="*/ 34834 h 1239850"/>
              <a:gd name="connsiteX38" fmla="*/ 3126378 w 3631475"/>
              <a:gd name="connsiteY38" fmla="*/ 43543 h 1239850"/>
              <a:gd name="connsiteX39" fmla="*/ 3091543 w 3631475"/>
              <a:gd name="connsiteY39" fmla="*/ 60960 h 1239850"/>
              <a:gd name="connsiteX40" fmla="*/ 3039292 w 3631475"/>
              <a:gd name="connsiteY40" fmla="*/ 78377 h 1239850"/>
              <a:gd name="connsiteX41" fmla="*/ 2995749 w 3631475"/>
              <a:gd name="connsiteY41" fmla="*/ 104503 h 1239850"/>
              <a:gd name="connsiteX42" fmla="*/ 2926080 w 3631475"/>
              <a:gd name="connsiteY42" fmla="*/ 121920 h 1239850"/>
              <a:gd name="connsiteX43" fmla="*/ 2882538 w 3631475"/>
              <a:gd name="connsiteY43" fmla="*/ 139337 h 1239850"/>
              <a:gd name="connsiteX44" fmla="*/ 2708366 w 3631475"/>
              <a:gd name="connsiteY44" fmla="*/ 182880 h 1239850"/>
              <a:gd name="connsiteX45" fmla="*/ 2647406 w 3631475"/>
              <a:gd name="connsiteY45" fmla="*/ 200297 h 1239850"/>
              <a:gd name="connsiteX46" fmla="*/ 2612572 w 3631475"/>
              <a:gd name="connsiteY46" fmla="*/ 209005 h 1239850"/>
              <a:gd name="connsiteX47" fmla="*/ 2499360 w 3631475"/>
              <a:gd name="connsiteY47" fmla="*/ 226423 h 1239850"/>
              <a:gd name="connsiteX48" fmla="*/ 2438400 w 3631475"/>
              <a:gd name="connsiteY48" fmla="*/ 243840 h 1239850"/>
              <a:gd name="connsiteX49" fmla="*/ 2386149 w 3631475"/>
              <a:gd name="connsiteY49" fmla="*/ 261257 h 1239850"/>
              <a:gd name="connsiteX50" fmla="*/ 2360023 w 3631475"/>
              <a:gd name="connsiteY50" fmla="*/ 269965 h 1239850"/>
              <a:gd name="connsiteX51" fmla="*/ 2325189 w 3631475"/>
              <a:gd name="connsiteY51" fmla="*/ 278674 h 1239850"/>
              <a:gd name="connsiteX52" fmla="*/ 2264229 w 3631475"/>
              <a:gd name="connsiteY52" fmla="*/ 296091 h 1239850"/>
              <a:gd name="connsiteX53" fmla="*/ 2090058 w 3631475"/>
              <a:gd name="connsiteY53" fmla="*/ 304800 h 1239850"/>
              <a:gd name="connsiteX54" fmla="*/ 2029098 w 3631475"/>
              <a:gd name="connsiteY54" fmla="*/ 313508 h 1239850"/>
              <a:gd name="connsiteX55" fmla="*/ 1994263 w 3631475"/>
              <a:gd name="connsiteY55" fmla="*/ 322217 h 1239850"/>
              <a:gd name="connsiteX56" fmla="*/ 1628503 w 3631475"/>
              <a:gd name="connsiteY56" fmla="*/ 330925 h 1239850"/>
              <a:gd name="connsiteX57" fmla="*/ 487680 w 3631475"/>
              <a:gd name="connsiteY57" fmla="*/ 322217 h 1239850"/>
              <a:gd name="connsiteX58" fmla="*/ 78378 w 3631475"/>
              <a:gd name="connsiteY58" fmla="*/ 330925 h 1239850"/>
              <a:gd name="connsiteX59" fmla="*/ 60960 w 3631475"/>
              <a:gd name="connsiteY59" fmla="*/ 374468 h 1239850"/>
              <a:gd name="connsiteX60" fmla="*/ 113212 w 3631475"/>
              <a:gd name="connsiteY60" fmla="*/ 444137 h 1239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631475" h="1239850">
                <a:moveTo>
                  <a:pt x="0" y="383177"/>
                </a:moveTo>
                <a:lnTo>
                  <a:pt x="0" y="383177"/>
                </a:lnTo>
                <a:cubicBezTo>
                  <a:pt x="563154" y="667657"/>
                  <a:pt x="1120710" y="963503"/>
                  <a:pt x="1689463" y="1236617"/>
                </a:cubicBezTo>
                <a:cubicBezTo>
                  <a:pt x="1710560" y="1246748"/>
                  <a:pt x="1735824" y="1230027"/>
                  <a:pt x="1759132" y="1227908"/>
                </a:cubicBezTo>
                <a:cubicBezTo>
                  <a:pt x="1799708" y="1224219"/>
                  <a:pt x="1840379" y="1221593"/>
                  <a:pt x="1881052" y="1219200"/>
                </a:cubicBezTo>
                <a:lnTo>
                  <a:pt x="2055223" y="1210491"/>
                </a:lnTo>
                <a:cubicBezTo>
                  <a:pt x="2261042" y="1224212"/>
                  <a:pt x="2329152" y="1238200"/>
                  <a:pt x="2525486" y="1219200"/>
                </a:cubicBezTo>
                <a:cubicBezTo>
                  <a:pt x="2546521" y="1217164"/>
                  <a:pt x="2566905" y="1209829"/>
                  <a:pt x="2586446" y="1201783"/>
                </a:cubicBezTo>
                <a:cubicBezTo>
                  <a:pt x="2616456" y="1189426"/>
                  <a:pt x="2644503" y="1172754"/>
                  <a:pt x="2673532" y="1158240"/>
                </a:cubicBezTo>
                <a:lnTo>
                  <a:pt x="2708366" y="1140823"/>
                </a:lnTo>
                <a:lnTo>
                  <a:pt x="2795452" y="1097280"/>
                </a:lnTo>
                <a:cubicBezTo>
                  <a:pt x="2807063" y="1091474"/>
                  <a:pt x="2819485" y="1087064"/>
                  <a:pt x="2830286" y="1079863"/>
                </a:cubicBezTo>
                <a:cubicBezTo>
                  <a:pt x="2838995" y="1074057"/>
                  <a:pt x="2847324" y="1067638"/>
                  <a:pt x="2856412" y="1062445"/>
                </a:cubicBezTo>
                <a:cubicBezTo>
                  <a:pt x="2867683" y="1056004"/>
                  <a:pt x="2880237" y="1051908"/>
                  <a:pt x="2891246" y="1045028"/>
                </a:cubicBezTo>
                <a:cubicBezTo>
                  <a:pt x="2903554" y="1037336"/>
                  <a:pt x="2913392" y="1025952"/>
                  <a:pt x="2926080" y="1018903"/>
                </a:cubicBezTo>
                <a:cubicBezTo>
                  <a:pt x="2939745" y="1011311"/>
                  <a:pt x="2955641" y="1008476"/>
                  <a:pt x="2969623" y="1001485"/>
                </a:cubicBezTo>
                <a:cubicBezTo>
                  <a:pt x="2978984" y="996804"/>
                  <a:pt x="2986185" y="988319"/>
                  <a:pt x="2995749" y="984068"/>
                </a:cubicBezTo>
                <a:cubicBezTo>
                  <a:pt x="3012526" y="976612"/>
                  <a:pt x="3032257" y="976097"/>
                  <a:pt x="3048000" y="966651"/>
                </a:cubicBezTo>
                <a:cubicBezTo>
                  <a:pt x="3099414" y="935802"/>
                  <a:pt x="3075485" y="945877"/>
                  <a:pt x="3117669" y="931817"/>
                </a:cubicBezTo>
                <a:cubicBezTo>
                  <a:pt x="3126378" y="923108"/>
                  <a:pt x="3135911" y="915152"/>
                  <a:pt x="3143795" y="905691"/>
                </a:cubicBezTo>
                <a:cubicBezTo>
                  <a:pt x="3150495" y="897650"/>
                  <a:pt x="3154140" y="887280"/>
                  <a:pt x="3161212" y="879565"/>
                </a:cubicBezTo>
                <a:cubicBezTo>
                  <a:pt x="3186178" y="852329"/>
                  <a:pt x="3213463" y="827314"/>
                  <a:pt x="3239589" y="801188"/>
                </a:cubicBezTo>
                <a:cubicBezTo>
                  <a:pt x="3254103" y="786674"/>
                  <a:pt x="3267104" y="770468"/>
                  <a:pt x="3283132" y="757645"/>
                </a:cubicBezTo>
                <a:cubicBezTo>
                  <a:pt x="3297646" y="746034"/>
                  <a:pt x="3314669" y="737000"/>
                  <a:pt x="3326675" y="722811"/>
                </a:cubicBezTo>
                <a:cubicBezTo>
                  <a:pt x="3346957" y="698841"/>
                  <a:pt x="3362470" y="671175"/>
                  <a:pt x="3378926" y="644434"/>
                </a:cubicBezTo>
                <a:cubicBezTo>
                  <a:pt x="3418837" y="579578"/>
                  <a:pt x="3367966" y="638621"/>
                  <a:pt x="3431178" y="557348"/>
                </a:cubicBezTo>
                <a:lnTo>
                  <a:pt x="3492138" y="478971"/>
                </a:lnTo>
                <a:cubicBezTo>
                  <a:pt x="3511841" y="419857"/>
                  <a:pt x="3485775" y="490423"/>
                  <a:pt x="3535680" y="400594"/>
                </a:cubicBezTo>
                <a:cubicBezTo>
                  <a:pt x="3540138" y="392569"/>
                  <a:pt x="3540661" y="382857"/>
                  <a:pt x="3544389" y="374468"/>
                </a:cubicBezTo>
                <a:cubicBezTo>
                  <a:pt x="3552298" y="356674"/>
                  <a:pt x="3561806" y="339634"/>
                  <a:pt x="3570515" y="322217"/>
                </a:cubicBezTo>
                <a:cubicBezTo>
                  <a:pt x="3578423" y="290585"/>
                  <a:pt x="3591070" y="232424"/>
                  <a:pt x="3605349" y="200297"/>
                </a:cubicBezTo>
                <a:cubicBezTo>
                  <a:pt x="3650370" y="98998"/>
                  <a:pt x="3599711" y="243333"/>
                  <a:pt x="3631475" y="148045"/>
                </a:cubicBezTo>
                <a:cubicBezTo>
                  <a:pt x="3625964" y="114981"/>
                  <a:pt x="3628770" y="82380"/>
                  <a:pt x="3596640" y="60960"/>
                </a:cubicBezTo>
                <a:cubicBezTo>
                  <a:pt x="3581364" y="50776"/>
                  <a:pt x="3561435" y="50362"/>
                  <a:pt x="3544389" y="43543"/>
                </a:cubicBezTo>
                <a:cubicBezTo>
                  <a:pt x="3532336" y="38721"/>
                  <a:pt x="3521871" y="30230"/>
                  <a:pt x="3509555" y="26125"/>
                </a:cubicBezTo>
                <a:cubicBezTo>
                  <a:pt x="3459166" y="9328"/>
                  <a:pt x="3429975" y="7292"/>
                  <a:pt x="3378926" y="0"/>
                </a:cubicBezTo>
                <a:cubicBezTo>
                  <a:pt x="3317966" y="5806"/>
                  <a:pt x="3256513" y="7742"/>
                  <a:pt x="3196046" y="17417"/>
                </a:cubicBezTo>
                <a:cubicBezTo>
                  <a:pt x="3183227" y="19468"/>
                  <a:pt x="3173367" y="30276"/>
                  <a:pt x="3161212" y="34834"/>
                </a:cubicBezTo>
                <a:cubicBezTo>
                  <a:pt x="3150005" y="39037"/>
                  <a:pt x="3137585" y="39340"/>
                  <a:pt x="3126378" y="43543"/>
                </a:cubicBezTo>
                <a:cubicBezTo>
                  <a:pt x="3114222" y="48101"/>
                  <a:pt x="3103597" y="56139"/>
                  <a:pt x="3091543" y="60960"/>
                </a:cubicBezTo>
                <a:cubicBezTo>
                  <a:pt x="3074497" y="67778"/>
                  <a:pt x="3056006" y="70780"/>
                  <a:pt x="3039292" y="78377"/>
                </a:cubicBezTo>
                <a:cubicBezTo>
                  <a:pt x="3023883" y="85381"/>
                  <a:pt x="3011547" y="98427"/>
                  <a:pt x="2995749" y="104503"/>
                </a:cubicBezTo>
                <a:cubicBezTo>
                  <a:pt x="2973407" y="113096"/>
                  <a:pt x="2948959" y="114880"/>
                  <a:pt x="2926080" y="121920"/>
                </a:cubicBezTo>
                <a:cubicBezTo>
                  <a:pt x="2911139" y="126517"/>
                  <a:pt x="2897444" y="134630"/>
                  <a:pt x="2882538" y="139337"/>
                </a:cubicBezTo>
                <a:cubicBezTo>
                  <a:pt x="2623243" y="221219"/>
                  <a:pt x="2852607" y="149593"/>
                  <a:pt x="2708366" y="182880"/>
                </a:cubicBezTo>
                <a:cubicBezTo>
                  <a:pt x="2687774" y="187632"/>
                  <a:pt x="2667794" y="194737"/>
                  <a:pt x="2647406" y="200297"/>
                </a:cubicBezTo>
                <a:cubicBezTo>
                  <a:pt x="2635859" y="203446"/>
                  <a:pt x="2624256" y="206409"/>
                  <a:pt x="2612572" y="209005"/>
                </a:cubicBezTo>
                <a:cubicBezTo>
                  <a:pt x="2561272" y="220405"/>
                  <a:pt x="2559696" y="218881"/>
                  <a:pt x="2499360" y="226423"/>
                </a:cubicBezTo>
                <a:cubicBezTo>
                  <a:pt x="2411544" y="255694"/>
                  <a:pt x="2547774" y="211028"/>
                  <a:pt x="2438400" y="243840"/>
                </a:cubicBezTo>
                <a:cubicBezTo>
                  <a:pt x="2420815" y="249115"/>
                  <a:pt x="2403566" y="255451"/>
                  <a:pt x="2386149" y="261257"/>
                </a:cubicBezTo>
                <a:cubicBezTo>
                  <a:pt x="2377440" y="264160"/>
                  <a:pt x="2368929" y="267738"/>
                  <a:pt x="2360023" y="269965"/>
                </a:cubicBezTo>
                <a:cubicBezTo>
                  <a:pt x="2348412" y="272868"/>
                  <a:pt x="2336697" y="275386"/>
                  <a:pt x="2325189" y="278674"/>
                </a:cubicBezTo>
                <a:cubicBezTo>
                  <a:pt x="2306514" y="284010"/>
                  <a:pt x="2283450" y="294489"/>
                  <a:pt x="2264229" y="296091"/>
                </a:cubicBezTo>
                <a:cubicBezTo>
                  <a:pt x="2206300" y="300918"/>
                  <a:pt x="2148115" y="301897"/>
                  <a:pt x="2090058" y="304800"/>
                </a:cubicBezTo>
                <a:cubicBezTo>
                  <a:pt x="2069738" y="307703"/>
                  <a:pt x="2049293" y="309836"/>
                  <a:pt x="2029098" y="313508"/>
                </a:cubicBezTo>
                <a:cubicBezTo>
                  <a:pt x="2017322" y="315649"/>
                  <a:pt x="2006221" y="321697"/>
                  <a:pt x="1994263" y="322217"/>
                </a:cubicBezTo>
                <a:cubicBezTo>
                  <a:pt x="1872424" y="327514"/>
                  <a:pt x="1750423" y="328022"/>
                  <a:pt x="1628503" y="330925"/>
                </a:cubicBezTo>
                <a:lnTo>
                  <a:pt x="487680" y="322217"/>
                </a:lnTo>
                <a:cubicBezTo>
                  <a:pt x="351215" y="322217"/>
                  <a:pt x="214588" y="322586"/>
                  <a:pt x="78378" y="330925"/>
                </a:cubicBezTo>
                <a:cubicBezTo>
                  <a:pt x="54802" y="332368"/>
                  <a:pt x="60960" y="363605"/>
                  <a:pt x="60960" y="374468"/>
                </a:cubicBezTo>
                <a:lnTo>
                  <a:pt x="113212" y="444137"/>
                </a:lnTo>
              </a:path>
            </a:pathLst>
          </a:cu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D400D-3E58-499E-AD7E-DA95C40B17FF}"/>
              </a:ext>
            </a:extLst>
          </p:cNvPr>
          <p:cNvSpPr txBox="1"/>
          <p:nvPr/>
        </p:nvSpPr>
        <p:spPr>
          <a:xfrm rot="21248366">
            <a:off x="6223117" y="2725972"/>
            <a:ext cx="15789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Anti </a:t>
            </a:r>
            <a:r>
              <a:rPr lang="nl-NL" sz="1300" dirty="0" err="1"/>
              <a:t>Corruption</a:t>
            </a:r>
            <a:r>
              <a:rPr lang="nl-NL" sz="1300" dirty="0"/>
              <a:t> </a:t>
            </a:r>
            <a:r>
              <a:rPr lang="nl-NL" sz="1300" dirty="0" err="1"/>
              <a:t>Layer</a:t>
            </a:r>
            <a:endParaRPr lang="en-NL" sz="1300" dirty="0" err="1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0EF78DBE-F25F-45D8-9F28-30F297121052}"/>
              </a:ext>
            </a:extLst>
          </p:cNvPr>
          <p:cNvSpPr/>
          <p:nvPr/>
        </p:nvSpPr>
        <p:spPr>
          <a:xfrm>
            <a:off x="6396447" y="2051006"/>
            <a:ext cx="343954" cy="46424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FFE0220E-CEDE-4C18-AA7D-DF91B6EEA0FC}"/>
              </a:ext>
            </a:extLst>
          </p:cNvPr>
          <p:cNvSpPr/>
          <p:nvPr/>
        </p:nvSpPr>
        <p:spPr>
          <a:xfrm>
            <a:off x="6740401" y="3231772"/>
            <a:ext cx="343954" cy="464247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0B333EF3-D251-4EE1-8FEE-017046237E30}"/>
              </a:ext>
            </a:extLst>
          </p:cNvPr>
          <p:cNvSpPr/>
          <p:nvPr/>
        </p:nvSpPr>
        <p:spPr>
          <a:xfrm rot="3892900">
            <a:off x="4469654" y="1665400"/>
            <a:ext cx="343954" cy="464247"/>
          </a:xfrm>
          <a:prstGeom prst="down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88B8BF00-0A01-4535-B2D2-D62F1368F7DF}"/>
              </a:ext>
            </a:extLst>
          </p:cNvPr>
          <p:cNvSpPr/>
          <p:nvPr/>
        </p:nvSpPr>
        <p:spPr>
          <a:xfrm rot="3892900">
            <a:off x="3537958" y="2551705"/>
            <a:ext cx="343954" cy="69485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6D1A864-6FDF-4495-B72A-6A63F924947E}"/>
              </a:ext>
            </a:extLst>
          </p:cNvPr>
          <p:cNvSpPr/>
          <p:nvPr/>
        </p:nvSpPr>
        <p:spPr>
          <a:xfrm>
            <a:off x="2399211" y="3696019"/>
            <a:ext cx="988424" cy="350201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i="1" dirty="0"/>
              <a:t>Event Publisher</a:t>
            </a:r>
            <a:endParaRPr lang="en-NL" sz="1100" i="1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BFF22446-4BB6-4DE8-B38C-270ECEF5482F}"/>
              </a:ext>
            </a:extLst>
          </p:cNvPr>
          <p:cNvSpPr/>
          <p:nvPr/>
        </p:nvSpPr>
        <p:spPr>
          <a:xfrm>
            <a:off x="6799753" y="4414219"/>
            <a:ext cx="988424" cy="350201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i="1" dirty="0"/>
              <a:t>Event Publisher</a:t>
            </a:r>
            <a:endParaRPr lang="en-NL" sz="1100" i="1" dirty="0"/>
          </a:p>
        </p:txBody>
      </p:sp>
      <p:sp>
        <p:nvSpPr>
          <p:cNvPr id="20" name="Flowchart: Direct Access Storage 19">
            <a:extLst>
              <a:ext uri="{FF2B5EF4-FFF2-40B4-BE49-F238E27FC236}">
                <a16:creationId xmlns:a16="http://schemas.microsoft.com/office/drawing/2014/main" id="{17792552-9759-4C2D-A8B1-D17861001C26}"/>
              </a:ext>
            </a:extLst>
          </p:cNvPr>
          <p:cNvSpPr/>
          <p:nvPr/>
        </p:nvSpPr>
        <p:spPr>
          <a:xfrm>
            <a:off x="2813379" y="3225345"/>
            <a:ext cx="531152" cy="196212"/>
          </a:xfrm>
          <a:prstGeom prst="flowChartMagneticDrum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Q</a:t>
            </a:r>
            <a:endParaRPr lang="en-NL" sz="1050" dirty="0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4E3DE927-0896-43BA-87E3-18BE3B6694F5}"/>
              </a:ext>
            </a:extLst>
          </p:cNvPr>
          <p:cNvCxnSpPr>
            <a:stCxn id="10" idx="0"/>
            <a:endCxn id="20" idx="2"/>
          </p:cNvCxnSpPr>
          <p:nvPr/>
        </p:nvCxnSpPr>
        <p:spPr>
          <a:xfrm flipV="1">
            <a:off x="2893423" y="3421557"/>
            <a:ext cx="185532" cy="2744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" name="Flowchart: Direct Access Storage 23">
            <a:extLst>
              <a:ext uri="{FF2B5EF4-FFF2-40B4-BE49-F238E27FC236}">
                <a16:creationId xmlns:a16="http://schemas.microsoft.com/office/drawing/2014/main" id="{06E38CCC-5CAB-452E-B7C2-9386BC5E9921}"/>
              </a:ext>
            </a:extLst>
          </p:cNvPr>
          <p:cNvSpPr/>
          <p:nvPr/>
        </p:nvSpPr>
        <p:spPr>
          <a:xfrm>
            <a:off x="7344108" y="3917356"/>
            <a:ext cx="531152" cy="196212"/>
          </a:xfrm>
          <a:prstGeom prst="flowChartMagneticDrum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Q</a:t>
            </a:r>
            <a:endParaRPr lang="en-NL" sz="1050" dirty="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2BF333A8-28BD-420C-8ADB-D3C3E2DD0CDB}"/>
              </a:ext>
            </a:extLst>
          </p:cNvPr>
          <p:cNvCxnSpPr>
            <a:endCxn id="24" idx="2"/>
          </p:cNvCxnSpPr>
          <p:nvPr/>
        </p:nvCxnSpPr>
        <p:spPr>
          <a:xfrm flipV="1">
            <a:off x="7424152" y="4113568"/>
            <a:ext cx="185532" cy="2744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Flowchart: Direct Access Storage 25">
            <a:extLst>
              <a:ext uri="{FF2B5EF4-FFF2-40B4-BE49-F238E27FC236}">
                <a16:creationId xmlns:a16="http://schemas.microsoft.com/office/drawing/2014/main" id="{64B9A439-6044-4AF8-9D26-3D377BA31A08}"/>
              </a:ext>
            </a:extLst>
          </p:cNvPr>
          <p:cNvSpPr/>
          <p:nvPr/>
        </p:nvSpPr>
        <p:spPr>
          <a:xfrm>
            <a:off x="5865294" y="1708369"/>
            <a:ext cx="531152" cy="196212"/>
          </a:xfrm>
          <a:prstGeom prst="flowChartMagneticDrum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Q</a:t>
            </a:r>
            <a:endParaRPr lang="en-NL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7BEB096C-7986-4AA6-8B0B-7EBB60F34B37}"/>
              </a:ext>
            </a:extLst>
          </p:cNvPr>
          <p:cNvSpPr/>
          <p:nvPr/>
        </p:nvSpPr>
        <p:spPr>
          <a:xfrm>
            <a:off x="7059561" y="2918722"/>
            <a:ext cx="876606" cy="1824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Coordinator</a:t>
            </a:r>
            <a:endParaRPr lang="en-NL" sz="100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5BA8104-0A2D-4813-A890-7BDD313FBC01}"/>
              </a:ext>
            </a:extLst>
          </p:cNvPr>
          <p:cNvSpPr/>
          <p:nvPr/>
        </p:nvSpPr>
        <p:spPr>
          <a:xfrm>
            <a:off x="7615048" y="3117669"/>
            <a:ext cx="248792" cy="801188"/>
          </a:xfrm>
          <a:custGeom>
            <a:avLst/>
            <a:gdLst>
              <a:gd name="connsiteX0" fmla="*/ 248792 w 248792"/>
              <a:gd name="connsiteY0" fmla="*/ 0 h 801188"/>
              <a:gd name="connsiteX1" fmla="*/ 13661 w 248792"/>
              <a:gd name="connsiteY1" fmla="*/ 592182 h 801188"/>
              <a:gd name="connsiteX2" fmla="*/ 48495 w 248792"/>
              <a:gd name="connsiteY2" fmla="*/ 801188 h 801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8792" h="801188">
                <a:moveTo>
                  <a:pt x="248792" y="0"/>
                </a:moveTo>
                <a:cubicBezTo>
                  <a:pt x="147918" y="229325"/>
                  <a:pt x="47044" y="458651"/>
                  <a:pt x="13661" y="592182"/>
                </a:cubicBezTo>
                <a:cubicBezTo>
                  <a:pt x="-19722" y="725713"/>
                  <a:pt x="14386" y="763450"/>
                  <a:pt x="48495" y="801188"/>
                </a:cubicBezTo>
              </a:path>
            </a:pathLst>
          </a:cu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D0BB18-F436-4275-8FDB-8B08954D8661}"/>
              </a:ext>
            </a:extLst>
          </p:cNvPr>
          <p:cNvSpPr txBox="1"/>
          <p:nvPr/>
        </p:nvSpPr>
        <p:spPr>
          <a:xfrm>
            <a:off x="7806188" y="3289115"/>
            <a:ext cx="6780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consume</a:t>
            </a:r>
            <a:endParaRPr lang="en-NL" sz="1300" dirty="0" err="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EA0E614C-0225-43AF-B16C-EF5CE1DBE9CE}"/>
              </a:ext>
            </a:extLst>
          </p:cNvPr>
          <p:cNvSpPr/>
          <p:nvPr/>
        </p:nvSpPr>
        <p:spPr>
          <a:xfrm>
            <a:off x="7328023" y="4206857"/>
            <a:ext cx="185532" cy="158942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9C8A9F09-44E2-41E5-9C72-615B7A6FC37E}"/>
              </a:ext>
            </a:extLst>
          </p:cNvPr>
          <p:cNvSpPr/>
          <p:nvPr/>
        </p:nvSpPr>
        <p:spPr>
          <a:xfrm>
            <a:off x="7715397" y="3140739"/>
            <a:ext cx="185532" cy="158942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4CF695C-FE19-44EA-94AC-1B30EBF40479}"/>
              </a:ext>
            </a:extLst>
          </p:cNvPr>
          <p:cNvSpPr/>
          <p:nvPr/>
        </p:nvSpPr>
        <p:spPr>
          <a:xfrm>
            <a:off x="6409509" y="1802674"/>
            <a:ext cx="1890598" cy="1140823"/>
          </a:xfrm>
          <a:custGeom>
            <a:avLst/>
            <a:gdLst>
              <a:gd name="connsiteX0" fmla="*/ 1489165 w 1890598"/>
              <a:gd name="connsiteY0" fmla="*/ 1140823 h 1140823"/>
              <a:gd name="connsiteX1" fmla="*/ 1793965 w 1890598"/>
              <a:gd name="connsiteY1" fmla="*/ 487680 h 1140823"/>
              <a:gd name="connsiteX2" fmla="*/ 0 w 1890598"/>
              <a:gd name="connsiteY2" fmla="*/ 0 h 1140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90598" h="1140823">
                <a:moveTo>
                  <a:pt x="1489165" y="1140823"/>
                </a:moveTo>
                <a:cubicBezTo>
                  <a:pt x="1765662" y="909320"/>
                  <a:pt x="2042159" y="677817"/>
                  <a:pt x="1793965" y="487680"/>
                </a:cubicBezTo>
                <a:cubicBezTo>
                  <a:pt x="1545771" y="297543"/>
                  <a:pt x="772885" y="148771"/>
                  <a:pt x="0" y="0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4732E32F-9F8E-48B4-B6F4-FB60B531F198}"/>
              </a:ext>
            </a:extLst>
          </p:cNvPr>
          <p:cNvSpPr/>
          <p:nvPr/>
        </p:nvSpPr>
        <p:spPr>
          <a:xfrm>
            <a:off x="7497864" y="1984255"/>
            <a:ext cx="185532" cy="158942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DBAEA2F-A977-4233-8758-6D19EBF8C031}"/>
              </a:ext>
            </a:extLst>
          </p:cNvPr>
          <p:cNvSpPr/>
          <p:nvPr/>
        </p:nvSpPr>
        <p:spPr>
          <a:xfrm rot="3380907">
            <a:off x="2997745" y="1593296"/>
            <a:ext cx="876606" cy="1824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00" dirty="0" err="1"/>
              <a:t>Coordinator</a:t>
            </a:r>
            <a:endParaRPr lang="en-NL" sz="100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C0688B5-E62E-4158-9784-FA04AF1E705F}"/>
              </a:ext>
            </a:extLst>
          </p:cNvPr>
          <p:cNvSpPr/>
          <p:nvPr/>
        </p:nvSpPr>
        <p:spPr>
          <a:xfrm>
            <a:off x="3230880" y="818295"/>
            <a:ext cx="2647406" cy="1098959"/>
          </a:xfrm>
          <a:custGeom>
            <a:avLst/>
            <a:gdLst>
              <a:gd name="connsiteX0" fmla="*/ 0 w 2647406"/>
              <a:gd name="connsiteY0" fmla="*/ 470574 h 1098959"/>
              <a:gd name="connsiteX1" fmla="*/ 383177 w 2647406"/>
              <a:gd name="connsiteY1" fmla="*/ 311 h 1098959"/>
              <a:gd name="connsiteX2" fmla="*/ 1793966 w 2647406"/>
              <a:gd name="connsiteY2" fmla="*/ 531534 h 1098959"/>
              <a:gd name="connsiteX3" fmla="*/ 2281646 w 2647406"/>
              <a:gd name="connsiteY3" fmla="*/ 1054048 h 1098959"/>
              <a:gd name="connsiteX4" fmla="*/ 2647406 w 2647406"/>
              <a:gd name="connsiteY4" fmla="*/ 1036631 h 1098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47406" h="1098959">
                <a:moveTo>
                  <a:pt x="0" y="470574"/>
                </a:moveTo>
                <a:cubicBezTo>
                  <a:pt x="42091" y="230362"/>
                  <a:pt x="84183" y="-9849"/>
                  <a:pt x="383177" y="311"/>
                </a:cubicBezTo>
                <a:cubicBezTo>
                  <a:pt x="682171" y="10471"/>
                  <a:pt x="1477555" y="355911"/>
                  <a:pt x="1793966" y="531534"/>
                </a:cubicBezTo>
                <a:cubicBezTo>
                  <a:pt x="2110377" y="707157"/>
                  <a:pt x="2139406" y="969865"/>
                  <a:pt x="2281646" y="1054048"/>
                </a:cubicBezTo>
                <a:cubicBezTo>
                  <a:pt x="2423886" y="1138231"/>
                  <a:pt x="2535646" y="1087431"/>
                  <a:pt x="2647406" y="1036631"/>
                </a:cubicBezTo>
              </a:path>
            </a:pathLst>
          </a:cu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36" name="Lightning Bolt 35">
            <a:extLst>
              <a:ext uri="{FF2B5EF4-FFF2-40B4-BE49-F238E27FC236}">
                <a16:creationId xmlns:a16="http://schemas.microsoft.com/office/drawing/2014/main" id="{6A7E92E5-BF54-41AA-9717-3597BC19974D}"/>
              </a:ext>
            </a:extLst>
          </p:cNvPr>
          <p:cNvSpPr/>
          <p:nvPr/>
        </p:nvSpPr>
        <p:spPr>
          <a:xfrm>
            <a:off x="4034408" y="845720"/>
            <a:ext cx="185532" cy="158942"/>
          </a:xfrm>
          <a:prstGeom prst="lightningBol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2336CC6-7358-48C1-9D6D-1858FFCB1E07}"/>
              </a:ext>
            </a:extLst>
          </p:cNvPr>
          <p:cNvSpPr/>
          <p:nvPr/>
        </p:nvSpPr>
        <p:spPr>
          <a:xfrm>
            <a:off x="2368730" y="1985554"/>
            <a:ext cx="1229695" cy="1341120"/>
          </a:xfrm>
          <a:custGeom>
            <a:avLst/>
            <a:gdLst>
              <a:gd name="connsiteX0" fmla="*/ 923110 w 1229695"/>
              <a:gd name="connsiteY0" fmla="*/ 1341120 h 1341120"/>
              <a:gd name="connsiteX1" fmla="*/ 1175659 w 1229695"/>
              <a:gd name="connsiteY1" fmla="*/ 1184366 h 1341120"/>
              <a:gd name="connsiteX2" fmla="*/ 1 w 1229695"/>
              <a:gd name="connsiteY2" fmla="*/ 809897 h 1341120"/>
              <a:gd name="connsiteX3" fmla="*/ 1184367 w 1229695"/>
              <a:gd name="connsiteY3" fmla="*/ 0 h 134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29695" h="1341120">
                <a:moveTo>
                  <a:pt x="923110" y="1341120"/>
                </a:moveTo>
                <a:cubicBezTo>
                  <a:pt x="1126310" y="1307011"/>
                  <a:pt x="1329511" y="1272903"/>
                  <a:pt x="1175659" y="1184366"/>
                </a:cubicBezTo>
                <a:cubicBezTo>
                  <a:pt x="1021808" y="1095829"/>
                  <a:pt x="-1450" y="1007291"/>
                  <a:pt x="1" y="809897"/>
                </a:cubicBezTo>
                <a:cubicBezTo>
                  <a:pt x="1452" y="612503"/>
                  <a:pt x="592909" y="306251"/>
                  <a:pt x="1184367" y="0"/>
                </a:cubicBezTo>
              </a:path>
            </a:pathLst>
          </a:cu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Lightning Bolt 37">
            <a:extLst>
              <a:ext uri="{FF2B5EF4-FFF2-40B4-BE49-F238E27FC236}">
                <a16:creationId xmlns:a16="http://schemas.microsoft.com/office/drawing/2014/main" id="{EDF400C2-1FB1-4B21-A976-55CA91F7E8C0}"/>
              </a:ext>
            </a:extLst>
          </p:cNvPr>
          <p:cNvSpPr/>
          <p:nvPr/>
        </p:nvSpPr>
        <p:spPr>
          <a:xfrm>
            <a:off x="2876577" y="2230071"/>
            <a:ext cx="185532" cy="15894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21F9B1F1-07F0-44D5-8576-DC9CD4D5EB81}"/>
              </a:ext>
            </a:extLst>
          </p:cNvPr>
          <p:cNvSpPr/>
          <p:nvPr/>
        </p:nvSpPr>
        <p:spPr>
          <a:xfrm>
            <a:off x="6505303" y="936000"/>
            <a:ext cx="579052" cy="392978"/>
          </a:xfrm>
          <a:prstGeom prst="ca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357A35CF-7C4B-4F40-B8D7-F29E07BA04E6}"/>
              </a:ext>
            </a:extLst>
          </p:cNvPr>
          <p:cNvSpPr/>
          <p:nvPr/>
        </p:nvSpPr>
        <p:spPr>
          <a:xfrm>
            <a:off x="6799753" y="1428206"/>
            <a:ext cx="376110" cy="21506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67EF643-2FD8-4818-A284-C3A839255233}"/>
              </a:ext>
            </a:extLst>
          </p:cNvPr>
          <p:cNvCxnSpPr/>
          <p:nvPr/>
        </p:nvCxnSpPr>
        <p:spPr>
          <a:xfrm flipV="1">
            <a:off x="6392092" y="1643275"/>
            <a:ext cx="407555" cy="83561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4CFC24BF-3D3A-41B7-B321-562D7849ABF3}"/>
              </a:ext>
            </a:extLst>
          </p:cNvPr>
          <p:cNvCxnSpPr>
            <a:cxnSpLocks/>
          </p:cNvCxnSpPr>
          <p:nvPr/>
        </p:nvCxnSpPr>
        <p:spPr>
          <a:xfrm flipH="1" flipV="1">
            <a:off x="6882379" y="1172162"/>
            <a:ext cx="92550" cy="225655"/>
          </a:xfrm>
          <a:prstGeom prst="line">
            <a:avLst/>
          </a:prstGeom>
          <a:ln>
            <a:solidFill>
              <a:schemeClr val="accent5">
                <a:lumMod val="20000"/>
                <a:lumOff val="8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362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0" grpId="0" animBg="1"/>
      <p:bldP spid="19" grpId="0" animBg="1"/>
      <p:bldP spid="20" grpId="0" animBg="1"/>
      <p:bldP spid="24" grpId="0" animBg="1"/>
      <p:bldP spid="26" grpId="0" animBg="1"/>
      <p:bldP spid="27" grpId="0" animBg="1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30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 animBg="1"/>
      <p:bldP spid="22" grpId="1" animBg="1"/>
      <p:bldP spid="33" grpId="0" animBg="1"/>
      <p:bldP spid="3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Company: </a:t>
            </a:r>
            <a:r>
              <a:rPr lang="nl-NL" dirty="0" err="1"/>
              <a:t>Rebuild</a:t>
            </a:r>
            <a:r>
              <a:rPr lang="nl-NL" dirty="0"/>
              <a:t> Cache Database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Event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1749571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87980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" grpId="0" animBg="1"/>
      <p:bldP spid="33" grpId="0" animBg="1"/>
      <p:bldP spid="3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Pragmatic CQRS - Digital Xchange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-584200" y="1342300"/>
            <a:ext cx="1921933" cy="327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3369366" y="25736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3274116" y="240220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3178866" y="22307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54766" y="22874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54766" y="23731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766" y="24588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4766" y="25446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4766" y="26303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4766" y="27160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4766" y="28017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54766" y="28875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54766" y="29732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4766" y="30589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4766" y="31446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5107" y="2148407"/>
            <a:ext cx="144142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200" dirty="0"/>
              <a:t>Webshop </a:t>
            </a:r>
            <a:r>
              <a:rPr lang="nl-NL" sz="1200" dirty="0" err="1"/>
              <a:t>visits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 err="1"/>
              <a:t>searches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200" dirty="0"/>
              <a:t>Orders</a:t>
            </a:r>
            <a:br>
              <a:rPr lang="nl-NL" sz="1200" dirty="0"/>
            </a:br>
            <a:br>
              <a:rPr lang="nl-NL" sz="1200" dirty="0"/>
            </a:br>
            <a:endParaRPr lang="en-US" sz="1200" dirty="0" err="1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960409" y="1515425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8117" y="4782500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6599913" y="3502088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115108" y="3502087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1M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6" name="TextBox 25"/>
          <p:cNvSpPr txBox="1"/>
          <p:nvPr/>
        </p:nvSpPr>
        <p:spPr>
          <a:xfrm>
            <a:off x="3618466" y="1342301"/>
            <a:ext cx="4683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DMZ</a:t>
            </a:r>
            <a:endParaRPr lang="en-US" sz="1013" dirty="0" err="1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941109" y="1515425"/>
            <a:ext cx="9525" cy="325755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9000" y="3502088"/>
            <a:ext cx="1882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Read </a:t>
            </a:r>
            <a:r>
              <a:rPr lang="nl-NL" sz="1400" b="1" dirty="0" err="1"/>
              <a:t>only</a:t>
            </a:r>
            <a:endParaRPr lang="nl-NL" sz="1400" b="1" dirty="0"/>
          </a:p>
          <a:p>
            <a:r>
              <a:rPr lang="nl-NL" sz="1400" b="1" dirty="0"/>
              <a:t>JSON </a:t>
            </a:r>
            <a:r>
              <a:rPr lang="nl-NL" sz="1400" b="1" dirty="0" err="1"/>
              <a:t>documents</a:t>
            </a:r>
            <a:endParaRPr lang="nl-NL" sz="1400" b="1" dirty="0"/>
          </a:p>
          <a:p>
            <a:r>
              <a:rPr lang="nl-NL" sz="1400" b="1" dirty="0"/>
              <a:t>Images</a:t>
            </a:r>
          </a:p>
          <a:p>
            <a:r>
              <a:rPr lang="nl-NL" sz="1400" b="1" dirty="0" err="1"/>
              <a:t>Text</a:t>
            </a:r>
            <a:r>
              <a:rPr lang="nl-NL" sz="1400" b="1" dirty="0"/>
              <a:t> Search</a:t>
            </a:r>
          </a:p>
          <a:p>
            <a:r>
              <a:rPr lang="nl-NL" sz="1400" b="1" dirty="0" err="1"/>
              <a:t>Scale</a:t>
            </a:r>
            <a:r>
              <a:rPr lang="nl-NL" sz="1400" b="1" dirty="0"/>
              <a:t> </a:t>
            </a:r>
            <a:r>
              <a:rPr lang="nl-NL" sz="1400" b="1" dirty="0" err="1"/>
              <a:t>Horizontally</a:t>
            </a:r>
            <a:endParaRPr lang="nl-NL" sz="1400" b="1" dirty="0"/>
          </a:p>
          <a:p>
            <a:r>
              <a:rPr lang="en-US" sz="1400" b="1" dirty="0"/>
              <a:t>Stale but consistent</a:t>
            </a:r>
          </a:p>
        </p:txBody>
      </p:sp>
      <p:sp>
        <p:nvSpPr>
          <p:cNvPr id="29" name="Can 28"/>
          <p:cNvSpPr/>
          <p:nvPr/>
        </p:nvSpPr>
        <p:spPr>
          <a:xfrm>
            <a:off x="5426766" y="2106928"/>
            <a:ext cx="2038350" cy="130032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72" y="1818068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eft Arrow 30"/>
          <p:cNvSpPr/>
          <p:nvPr/>
        </p:nvSpPr>
        <p:spPr>
          <a:xfrm>
            <a:off x="4568118" y="2590380"/>
            <a:ext cx="1011416" cy="33342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ular Callout 31"/>
          <p:cNvSpPr/>
          <p:nvPr/>
        </p:nvSpPr>
        <p:spPr>
          <a:xfrm>
            <a:off x="5056437" y="1182291"/>
            <a:ext cx="1689405" cy="365299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TextBox 32"/>
          <p:cNvSpPr txBox="1"/>
          <p:nvPr/>
        </p:nvSpPr>
        <p:spPr>
          <a:xfrm>
            <a:off x="5056438" y="1201341"/>
            <a:ext cx="17395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 err="1"/>
              <a:t>Nightly</a:t>
            </a:r>
            <a:r>
              <a:rPr lang="nl-NL" sz="1500" dirty="0"/>
              <a:t> </a:t>
            </a:r>
            <a:r>
              <a:rPr lang="nl-NL" sz="1500" dirty="0" err="1"/>
              <a:t>generation</a:t>
            </a:r>
            <a:endParaRPr lang="en-US" sz="1500" dirty="0" err="1"/>
          </a:p>
        </p:txBody>
      </p:sp>
      <p:sp>
        <p:nvSpPr>
          <p:cNvPr id="34" name="Left Arrow 33"/>
          <p:cNvSpPr/>
          <p:nvPr/>
        </p:nvSpPr>
        <p:spPr>
          <a:xfrm>
            <a:off x="7290734" y="2487452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TextBox 34"/>
          <p:cNvSpPr txBox="1"/>
          <p:nvPr/>
        </p:nvSpPr>
        <p:spPr>
          <a:xfrm>
            <a:off x="7447896" y="2663664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pic>
        <p:nvPicPr>
          <p:cNvPr id="36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64" y="159665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Elasticsear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16" y="1331457"/>
            <a:ext cx="1508126" cy="9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/>
      <p:bldP spid="28" grpId="0"/>
      <p:bldP spid="31" grpId="0" animBg="1"/>
      <p:bldP spid="3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22530" name="Picture 2" descr="https://www.ebayinc.com/assets/Uploads/Stories/Articles/Imported/googleusercontent_5bdbb8213ac27.png">
            <a:hlinkClick r:id="rId2"/>
            <a:extLst>
              <a:ext uri="{FF2B5EF4-FFF2-40B4-BE49-F238E27FC236}">
                <a16:creationId xmlns:a16="http://schemas.microsoft.com/office/drawing/2014/main" id="{94BD869F-C888-4582-8E3F-15957FFE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48" y="1697850"/>
            <a:ext cx="201930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5E632-FD72-4D85-B4BC-20CD9A13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5" y="1796402"/>
            <a:ext cx="781098" cy="5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Image result for oracle nosql">
            <a:extLst>
              <a:ext uri="{FF2B5EF4-FFF2-40B4-BE49-F238E27FC236}">
                <a16:creationId xmlns:a16="http://schemas.microsoft.com/office/drawing/2014/main" id="{50EFE1B0-7CF5-4B65-AFF8-FE85EABF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621" y="3048815"/>
            <a:ext cx="1071580" cy="5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AC9C7-3458-4AE5-90AE-3BC99B76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Distributed Database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Sourcing</a:t>
            </a:r>
            <a:r>
              <a:rPr lang="nl-NL" dirty="0"/>
              <a:t> &amp; </a:t>
            </a:r>
            <a:r>
              <a:rPr lang="nl-NL" dirty="0" err="1"/>
              <a:t>Current</a:t>
            </a:r>
            <a:r>
              <a:rPr lang="nl-NL" dirty="0"/>
              <a:t> State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9BCBB-B4CC-4A9B-B64C-CF3BB274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286BA-CEE1-4F03-8652-2C807CE0F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176" y="792000"/>
            <a:ext cx="5197290" cy="3261643"/>
          </a:xfrm>
          <a:prstGeom prst="rect">
            <a:avLst/>
          </a:prstGeom>
        </p:spPr>
      </p:pic>
      <p:sp>
        <p:nvSpPr>
          <p:cNvPr id="7" name="Right Arrow 9">
            <a:extLst>
              <a:ext uri="{FF2B5EF4-FFF2-40B4-BE49-F238E27FC236}">
                <a16:creationId xmlns:a16="http://schemas.microsoft.com/office/drawing/2014/main" id="{D4CD4D76-608C-4433-90E5-9745B92E2BD1}"/>
              </a:ext>
            </a:extLst>
          </p:cNvPr>
          <p:cNvSpPr/>
          <p:nvPr/>
        </p:nvSpPr>
        <p:spPr>
          <a:xfrm rot="18661547">
            <a:off x="1315931" y="2754762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03356F5-FCF0-4C46-B692-2992963647E8}"/>
              </a:ext>
            </a:extLst>
          </p:cNvPr>
          <p:cNvSpPr/>
          <p:nvPr/>
        </p:nvSpPr>
        <p:spPr>
          <a:xfrm>
            <a:off x="2255896" y="2919034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Snagit_PPTACF6">
            <a:extLst>
              <a:ext uri="{FF2B5EF4-FFF2-40B4-BE49-F238E27FC236}">
                <a16:creationId xmlns:a16="http://schemas.microsoft.com/office/drawing/2014/main" id="{8C990D0F-D7C7-4EC6-9230-2F6BDE1254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7" y="3841968"/>
            <a:ext cx="857254" cy="901341"/>
          </a:xfrm>
          <a:prstGeom prst="rect">
            <a:avLst/>
          </a:prstGeom>
        </p:spPr>
      </p:pic>
      <p:pic>
        <p:nvPicPr>
          <p:cNvPr id="10" name="Picture 4" descr="Image result for hyperledger fabric">
            <a:extLst>
              <a:ext uri="{FF2B5EF4-FFF2-40B4-BE49-F238E27FC236}">
                <a16:creationId xmlns:a16="http://schemas.microsoft.com/office/drawing/2014/main" id="{D07885C6-8878-46E7-BC04-5D7890DD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51" y="4509996"/>
            <a:ext cx="1916309" cy="4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C6B7D-037B-42D2-AF73-E5606D61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531" y="1042049"/>
            <a:ext cx="731583" cy="254530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13F3F42-AF0A-4E45-805B-4AA282212B73}"/>
              </a:ext>
            </a:extLst>
          </p:cNvPr>
          <p:cNvSpPr/>
          <p:nvPr/>
        </p:nvSpPr>
        <p:spPr>
          <a:xfrm>
            <a:off x="7749452" y="1191438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18E5A-5F45-4794-B525-770C76564D2B}"/>
              </a:ext>
            </a:extLst>
          </p:cNvPr>
          <p:cNvSpPr/>
          <p:nvPr/>
        </p:nvSpPr>
        <p:spPr>
          <a:xfrm>
            <a:off x="7771487" y="1360404"/>
            <a:ext cx="119882" cy="112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541DD-98DE-4989-ACBC-693B61155C61}"/>
              </a:ext>
            </a:extLst>
          </p:cNvPr>
          <p:cNvGrpSpPr/>
          <p:nvPr/>
        </p:nvGrpSpPr>
        <p:grpSpPr>
          <a:xfrm>
            <a:off x="5900599" y="829000"/>
            <a:ext cx="73576" cy="115306"/>
            <a:chOff x="8350424" y="1343838"/>
            <a:chExt cx="190409" cy="281261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F02C4D0E-55FB-4AA1-B2A4-F1328A3BC032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D1D2D-15E7-47BE-8E1B-C97227695BD1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F865EB-8880-4EF3-A187-1CC76AEFF13E}"/>
              </a:ext>
            </a:extLst>
          </p:cNvPr>
          <p:cNvGrpSpPr/>
          <p:nvPr/>
        </p:nvGrpSpPr>
        <p:grpSpPr>
          <a:xfrm>
            <a:off x="6626505" y="1923873"/>
            <a:ext cx="73576" cy="115306"/>
            <a:chOff x="8350424" y="1343838"/>
            <a:chExt cx="190409" cy="28126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4823E02F-04BC-43DB-BC3B-898F2F25DB23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53999F-53D0-44D5-9F98-B11FB8F9402A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AEE9B3-2A84-477E-A2C2-1B710D519609}"/>
              </a:ext>
            </a:extLst>
          </p:cNvPr>
          <p:cNvGrpSpPr/>
          <p:nvPr/>
        </p:nvGrpSpPr>
        <p:grpSpPr>
          <a:xfrm>
            <a:off x="5900599" y="2972709"/>
            <a:ext cx="73576" cy="115306"/>
            <a:chOff x="8350424" y="1343838"/>
            <a:chExt cx="190409" cy="281261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98645FD-BEFD-443E-BB8C-0FBFD5BC59E0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39AE12-E59D-474A-A933-9346A5A1F4A7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C778C5-A3F0-4C87-8CD7-9F400F6C4170}"/>
              </a:ext>
            </a:extLst>
          </p:cNvPr>
          <p:cNvGrpSpPr/>
          <p:nvPr/>
        </p:nvGrpSpPr>
        <p:grpSpPr>
          <a:xfrm>
            <a:off x="2922371" y="2926672"/>
            <a:ext cx="73576" cy="115306"/>
            <a:chOff x="8350424" y="1343838"/>
            <a:chExt cx="190409" cy="281261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C99C7CA-AB65-4326-BA4B-182266B4B8B7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EF7EB9-019C-4E56-8AF3-4433DA77C189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F4F74C-2D98-46B9-AF79-4678324A2FA6}"/>
              </a:ext>
            </a:extLst>
          </p:cNvPr>
          <p:cNvGrpSpPr/>
          <p:nvPr/>
        </p:nvGrpSpPr>
        <p:grpSpPr>
          <a:xfrm>
            <a:off x="2921570" y="771377"/>
            <a:ext cx="73576" cy="115306"/>
            <a:chOff x="8350424" y="1343838"/>
            <a:chExt cx="190409" cy="281261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AC690A7-AD39-4720-B5DD-01D3021F9C80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047543-A30C-4FFA-8B0C-D8B919D7714F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DD0C15-04C2-44BA-B3E4-46E9EDEBACFF}"/>
              </a:ext>
            </a:extLst>
          </p:cNvPr>
          <p:cNvGrpSpPr/>
          <p:nvPr/>
        </p:nvGrpSpPr>
        <p:grpSpPr>
          <a:xfrm>
            <a:off x="2219108" y="1866220"/>
            <a:ext cx="73576" cy="115306"/>
            <a:chOff x="8350424" y="1343838"/>
            <a:chExt cx="190409" cy="281261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9EDE7392-13C1-48CD-BB22-6D5964AB6DA5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BBED6A-3903-4F65-A1E6-2B61FC963396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2" name="Can 24">
            <a:extLst>
              <a:ext uri="{FF2B5EF4-FFF2-40B4-BE49-F238E27FC236}">
                <a16:creationId xmlns:a16="http://schemas.microsoft.com/office/drawing/2014/main" id="{443263ED-5B81-4132-A30F-AF60F7542CCA}"/>
              </a:ext>
            </a:extLst>
          </p:cNvPr>
          <p:cNvSpPr/>
          <p:nvPr/>
        </p:nvSpPr>
        <p:spPr>
          <a:xfrm>
            <a:off x="7324084" y="3471758"/>
            <a:ext cx="1328529" cy="925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World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3C6F8CB-4159-4149-98DD-0310C594317E}"/>
              </a:ext>
            </a:extLst>
          </p:cNvPr>
          <p:cNvSpPr/>
          <p:nvPr/>
        </p:nvSpPr>
        <p:spPr>
          <a:xfrm>
            <a:off x="7487547" y="4167495"/>
            <a:ext cx="190409" cy="16896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35350CC-7C54-4ECE-84A3-1742BC4AB6D3}"/>
              </a:ext>
            </a:extLst>
          </p:cNvPr>
          <p:cNvSpPr/>
          <p:nvPr/>
        </p:nvSpPr>
        <p:spPr>
          <a:xfrm>
            <a:off x="7800968" y="408301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4F3DC2B-4F18-4B76-B81F-47FA1F53152B}"/>
              </a:ext>
            </a:extLst>
          </p:cNvPr>
          <p:cNvSpPr/>
          <p:nvPr/>
        </p:nvSpPr>
        <p:spPr>
          <a:xfrm>
            <a:off x="8111417" y="4185869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an 24">
            <a:extLst>
              <a:ext uri="{FF2B5EF4-FFF2-40B4-BE49-F238E27FC236}">
                <a16:creationId xmlns:a16="http://schemas.microsoft.com/office/drawing/2014/main" id="{09E0D5E0-8F10-44C4-A253-17F885905518}"/>
              </a:ext>
            </a:extLst>
          </p:cNvPr>
          <p:cNvSpPr/>
          <p:nvPr/>
        </p:nvSpPr>
        <p:spPr>
          <a:xfrm>
            <a:off x="6139428" y="3758054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4" name="Can 24">
            <a:extLst>
              <a:ext uri="{FF2B5EF4-FFF2-40B4-BE49-F238E27FC236}">
                <a16:creationId xmlns:a16="http://schemas.microsoft.com/office/drawing/2014/main" id="{131EE80A-91AA-45AD-ADCF-618B37BD8F87}"/>
              </a:ext>
            </a:extLst>
          </p:cNvPr>
          <p:cNvSpPr/>
          <p:nvPr/>
        </p:nvSpPr>
        <p:spPr>
          <a:xfrm>
            <a:off x="2582484" y="3758054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5" name="Can 24">
            <a:extLst>
              <a:ext uri="{FF2B5EF4-FFF2-40B4-BE49-F238E27FC236}">
                <a16:creationId xmlns:a16="http://schemas.microsoft.com/office/drawing/2014/main" id="{888E11BA-4591-4ED9-9559-6D57CE10FF54}"/>
              </a:ext>
            </a:extLst>
          </p:cNvPr>
          <p:cNvSpPr/>
          <p:nvPr/>
        </p:nvSpPr>
        <p:spPr>
          <a:xfrm>
            <a:off x="6791498" y="2699810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6" name="Can 24">
            <a:extLst>
              <a:ext uri="{FF2B5EF4-FFF2-40B4-BE49-F238E27FC236}">
                <a16:creationId xmlns:a16="http://schemas.microsoft.com/office/drawing/2014/main" id="{7E4198A6-5117-4756-BBD9-4A897358D8CA}"/>
              </a:ext>
            </a:extLst>
          </p:cNvPr>
          <p:cNvSpPr/>
          <p:nvPr/>
        </p:nvSpPr>
        <p:spPr>
          <a:xfrm>
            <a:off x="2533983" y="730666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pic>
        <p:nvPicPr>
          <p:cNvPr id="47" name="Snagit_PPTA17C">
            <a:extLst>
              <a:ext uri="{FF2B5EF4-FFF2-40B4-BE49-F238E27FC236}">
                <a16:creationId xmlns:a16="http://schemas.microsoft.com/office/drawing/2014/main" id="{60DB53FE-8936-4097-A48C-35D224338D3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27" y="4435237"/>
            <a:ext cx="578999" cy="555652"/>
          </a:xfrm>
          <a:prstGeom prst="rect">
            <a:avLst/>
          </a:prstGeom>
        </p:spPr>
      </p:pic>
      <p:sp>
        <p:nvSpPr>
          <p:cNvPr id="48" name="Arrow: Quad 47">
            <a:extLst>
              <a:ext uri="{FF2B5EF4-FFF2-40B4-BE49-F238E27FC236}">
                <a16:creationId xmlns:a16="http://schemas.microsoft.com/office/drawing/2014/main" id="{C5CB8389-087F-4242-A7FC-582877576F02}"/>
              </a:ext>
            </a:extLst>
          </p:cNvPr>
          <p:cNvSpPr/>
          <p:nvPr/>
        </p:nvSpPr>
        <p:spPr>
          <a:xfrm>
            <a:off x="3806005" y="1804988"/>
            <a:ext cx="1181818" cy="1106489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2" descr="Image result for logo kafka">
            <a:extLst>
              <a:ext uri="{FF2B5EF4-FFF2-40B4-BE49-F238E27FC236}">
                <a16:creationId xmlns:a16="http://schemas.microsoft.com/office/drawing/2014/main" id="{040A8317-408B-4FBC-88CE-F2664540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03" y="650971"/>
            <a:ext cx="606640" cy="3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2F">
            <a:extLst>
              <a:ext uri="{FF2B5EF4-FFF2-40B4-BE49-F238E27FC236}">
                <a16:creationId xmlns:a16="http://schemas.microsoft.com/office/drawing/2014/main" id="{B77D9426-CEB6-4571-86BF-43AF51E84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4017" y="3916163"/>
            <a:ext cx="463680" cy="354189"/>
          </a:xfrm>
          <a:prstGeom prst="rect">
            <a:avLst/>
          </a:prstGeom>
        </p:spPr>
      </p:pic>
      <p:pic>
        <p:nvPicPr>
          <p:cNvPr id="1028" name="Picture 4" descr="Image result for leveldb logo">
            <a:extLst>
              <a:ext uri="{FF2B5EF4-FFF2-40B4-BE49-F238E27FC236}">
                <a16:creationId xmlns:a16="http://schemas.microsoft.com/office/drawing/2014/main" id="{DC31FE75-27EC-4074-8481-C1421799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02" y="3934730"/>
            <a:ext cx="857254" cy="3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32" grpId="0" animBg="1"/>
      <p:bldP spid="35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4FCE431-8813-4A2C-A2E4-A944D6A2AE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Collective</a:t>
            </a:r>
            <a:r>
              <a:rPr lang="nl-NL" dirty="0"/>
              <a:t> Data Set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Equal</a:t>
            </a:r>
            <a:r>
              <a:rPr lang="nl-NL" dirty="0"/>
              <a:t> Data </a:t>
            </a:r>
            <a:r>
              <a:rPr lang="nl-NL" dirty="0" err="1"/>
              <a:t>Position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45F6F-103F-4EEC-96B0-71735E4592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52048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16C2B-0E95-4171-AE12-B0A1D9304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Industrial Data Space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A9D41-6DC2-4B14-A3CE-E20400B94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7851D8-CE7C-4972-8589-4DEC45BA0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90535B-A143-42CD-B3F3-B559ACECA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408" y="792000"/>
            <a:ext cx="3261271" cy="3985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A036C9-34E0-46DB-8AA1-8CEDB3FB2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953" y="755606"/>
            <a:ext cx="6121744" cy="396039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F01C4B3-3D00-4962-8AA2-95BD61F37257}"/>
              </a:ext>
            </a:extLst>
          </p:cNvPr>
          <p:cNvSpPr/>
          <p:nvPr/>
        </p:nvSpPr>
        <p:spPr>
          <a:xfrm>
            <a:off x="4415246" y="1071154"/>
            <a:ext cx="1767840" cy="775063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6A57168-0FC5-4F26-B5DA-BD667B82B148}"/>
              </a:ext>
            </a:extLst>
          </p:cNvPr>
          <p:cNvSpPr/>
          <p:nvPr/>
        </p:nvSpPr>
        <p:spPr>
          <a:xfrm>
            <a:off x="6265845" y="1277024"/>
            <a:ext cx="814222" cy="507699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2081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5F2992-3BB1-438F-9969-E1FEC0DED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</a:t>
            </a:r>
            <a:r>
              <a:rPr lang="nl-NL" dirty="0" err="1"/>
              <a:t>Sharing</a:t>
            </a:r>
            <a:r>
              <a:rPr lang="nl-NL" dirty="0"/>
              <a:t> </a:t>
            </a:r>
            <a:r>
              <a:rPr lang="nl-NL" dirty="0" err="1"/>
              <a:t>Ecosystems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BE6FCC-76B1-47C3-AB92-8E3EC563FF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023403" cy="3780000"/>
          </a:xfrm>
        </p:spPr>
        <p:txBody>
          <a:bodyPr/>
          <a:lstStyle/>
          <a:p>
            <a:r>
              <a:rPr lang="nl-NL" dirty="0"/>
              <a:t>Multiple independent</a:t>
            </a:r>
            <a:br>
              <a:rPr lang="nl-NL" dirty="0"/>
            </a:br>
            <a:r>
              <a:rPr lang="nl-NL" dirty="0" err="1"/>
              <a:t>organizations</a:t>
            </a:r>
            <a:endParaRPr lang="nl-NL" dirty="0"/>
          </a:p>
          <a:p>
            <a:r>
              <a:rPr lang="nl-NL" dirty="0" err="1"/>
              <a:t>Mutually</a:t>
            </a:r>
            <a:r>
              <a:rPr lang="nl-NL" dirty="0"/>
              <a:t> benefit </a:t>
            </a:r>
            <a:r>
              <a:rPr lang="nl-NL" dirty="0" err="1"/>
              <a:t>from</a:t>
            </a:r>
            <a:br>
              <a:rPr lang="nl-NL" dirty="0"/>
            </a:br>
            <a:r>
              <a:rPr lang="nl-NL" dirty="0" err="1"/>
              <a:t>having</a:t>
            </a:r>
            <a:r>
              <a:rPr lang="nl-NL" dirty="0"/>
              <a:t> access </a:t>
            </a:r>
            <a:r>
              <a:rPr lang="nl-NL" dirty="0" err="1"/>
              <a:t>to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data</a:t>
            </a:r>
            <a:br>
              <a:rPr lang="nl-NL" dirty="0"/>
            </a:br>
            <a:r>
              <a:rPr lang="nl-NL" dirty="0"/>
              <a:t>at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same</a:t>
            </a:r>
            <a:r>
              <a:rPr lang="nl-NL" dirty="0"/>
              <a:t> time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Share data &amp; Have access </a:t>
            </a:r>
            <a:r>
              <a:rPr lang="nl-NL" dirty="0" err="1"/>
              <a:t>to</a:t>
            </a:r>
            <a:r>
              <a:rPr lang="nl-NL" dirty="0"/>
              <a:t> data </a:t>
            </a:r>
            <a:r>
              <a:rPr lang="nl-NL" dirty="0" err="1"/>
              <a:t>with</a:t>
            </a:r>
            <a:r>
              <a:rPr lang="nl-NL" dirty="0"/>
              <a:t> minimum of overhead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equality</a:t>
            </a:r>
            <a:r>
              <a:rPr lang="nl-NL" dirty="0"/>
              <a:t> </a:t>
            </a:r>
            <a:r>
              <a:rPr lang="nl-NL" dirty="0" err="1"/>
              <a:t>among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partners</a:t>
            </a:r>
          </a:p>
          <a:p>
            <a:pPr lvl="1"/>
            <a:r>
              <a:rPr lang="nl-NL" dirty="0"/>
              <a:t>Partners are on different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,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, </a:t>
            </a:r>
            <a:r>
              <a:rPr lang="nl-NL" dirty="0" err="1"/>
              <a:t>technology</a:t>
            </a:r>
            <a:r>
              <a:rPr lang="nl-NL" dirty="0"/>
              <a:t> stacks, …</a:t>
            </a:r>
          </a:p>
          <a:p>
            <a:pPr lvl="1"/>
            <a:r>
              <a:rPr lang="nl-NL" dirty="0"/>
              <a:t>New Partners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join</a:t>
            </a:r>
            <a:endParaRPr lang="nl-NL" dirty="0"/>
          </a:p>
          <a:p>
            <a:pPr lvl="1"/>
            <a:r>
              <a:rPr lang="nl-NL" dirty="0"/>
              <a:t>Partners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leave</a:t>
            </a:r>
            <a:endParaRPr lang="nl-NL" dirty="0"/>
          </a:p>
          <a:p>
            <a:pPr lvl="1"/>
            <a:r>
              <a:rPr lang="nl-NL" dirty="0"/>
              <a:t>Consensus on 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constitutes</a:t>
            </a:r>
            <a:r>
              <a:rPr lang="nl-NL" dirty="0"/>
              <a:t> correct data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C32DB2-F2C7-46EC-8466-17415190C5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1C4F0B-A596-41B8-809D-3ACF68AE2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9293" y="752640"/>
            <a:ext cx="5357324" cy="19737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7790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C8A2-DE75-4FD1-B6C4-3DEE72F1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Collective</a:t>
            </a:r>
            <a:r>
              <a:rPr lang="nl-NL" dirty="0"/>
              <a:t> Dataset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7109A-C684-41AB-97F1-8CFCDD88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E423F-C8A8-4602-B9B4-D73C139D6C61}"/>
              </a:ext>
            </a:extLst>
          </p:cNvPr>
          <p:cNvSpPr/>
          <p:nvPr/>
        </p:nvSpPr>
        <p:spPr>
          <a:xfrm>
            <a:off x="3396342" y="1234422"/>
            <a:ext cx="1410789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A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1DBC93-3E5C-4141-8083-E9BE22FAB433}"/>
              </a:ext>
            </a:extLst>
          </p:cNvPr>
          <p:cNvSpPr/>
          <p:nvPr/>
        </p:nvSpPr>
        <p:spPr>
          <a:xfrm>
            <a:off x="5933210" y="2205990"/>
            <a:ext cx="1410789" cy="7315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C</a:t>
            </a:r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A5D7C6-F310-4CBB-A8F2-8BB82EE96D36}"/>
              </a:ext>
            </a:extLst>
          </p:cNvPr>
          <p:cNvSpPr/>
          <p:nvPr/>
        </p:nvSpPr>
        <p:spPr>
          <a:xfrm>
            <a:off x="4674821" y="3909078"/>
            <a:ext cx="1410789" cy="73152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D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93DDFD-3346-4ABE-8BA1-B0D6939409D8}"/>
              </a:ext>
            </a:extLst>
          </p:cNvPr>
          <p:cNvSpPr/>
          <p:nvPr/>
        </p:nvSpPr>
        <p:spPr>
          <a:xfrm>
            <a:off x="2388821" y="3765386"/>
            <a:ext cx="1410789" cy="73152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E</a:t>
            </a:r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82BC5-C11E-4EC7-A063-1E7107512B8F}"/>
              </a:ext>
            </a:extLst>
          </p:cNvPr>
          <p:cNvSpPr/>
          <p:nvPr/>
        </p:nvSpPr>
        <p:spPr>
          <a:xfrm>
            <a:off x="1800001" y="2252816"/>
            <a:ext cx="1410789" cy="73152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F</a:t>
            </a:r>
            <a:endParaRPr lang="en-NL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558D93-ED07-4F5D-ACAC-A3A7BD8C5992}"/>
              </a:ext>
            </a:extLst>
          </p:cNvPr>
          <p:cNvSpPr/>
          <p:nvPr/>
        </p:nvSpPr>
        <p:spPr>
          <a:xfrm>
            <a:off x="3528505" y="2185851"/>
            <a:ext cx="2017319" cy="1628503"/>
          </a:xfrm>
          <a:custGeom>
            <a:avLst/>
            <a:gdLst>
              <a:gd name="connsiteX0" fmla="*/ 275605 w 2017319"/>
              <a:gd name="connsiteY0" fmla="*/ 278675 h 1628503"/>
              <a:gd name="connsiteX1" fmla="*/ 275605 w 2017319"/>
              <a:gd name="connsiteY1" fmla="*/ 278675 h 1628503"/>
              <a:gd name="connsiteX2" fmla="*/ 232062 w 2017319"/>
              <a:gd name="connsiteY2" fmla="*/ 339635 h 1628503"/>
              <a:gd name="connsiteX3" fmla="*/ 214645 w 2017319"/>
              <a:gd name="connsiteY3" fmla="*/ 435429 h 1628503"/>
              <a:gd name="connsiteX4" fmla="*/ 205936 w 2017319"/>
              <a:gd name="connsiteY4" fmla="*/ 470263 h 1628503"/>
              <a:gd name="connsiteX5" fmla="*/ 188519 w 2017319"/>
              <a:gd name="connsiteY5" fmla="*/ 522515 h 1628503"/>
              <a:gd name="connsiteX6" fmla="*/ 179810 w 2017319"/>
              <a:gd name="connsiteY6" fmla="*/ 566058 h 1628503"/>
              <a:gd name="connsiteX7" fmla="*/ 171102 w 2017319"/>
              <a:gd name="connsiteY7" fmla="*/ 592183 h 1628503"/>
              <a:gd name="connsiteX8" fmla="*/ 162393 w 2017319"/>
              <a:gd name="connsiteY8" fmla="*/ 627018 h 1628503"/>
              <a:gd name="connsiteX9" fmla="*/ 153685 w 2017319"/>
              <a:gd name="connsiteY9" fmla="*/ 722812 h 1628503"/>
              <a:gd name="connsiteX10" fmla="*/ 127559 w 2017319"/>
              <a:gd name="connsiteY10" fmla="*/ 731520 h 1628503"/>
              <a:gd name="connsiteX11" fmla="*/ 84016 w 2017319"/>
              <a:gd name="connsiteY11" fmla="*/ 757646 h 1628503"/>
              <a:gd name="connsiteX12" fmla="*/ 57890 w 2017319"/>
              <a:gd name="connsiteY12" fmla="*/ 775063 h 1628503"/>
              <a:gd name="connsiteX13" fmla="*/ 14347 w 2017319"/>
              <a:gd name="connsiteY13" fmla="*/ 836023 h 1628503"/>
              <a:gd name="connsiteX14" fmla="*/ 23056 w 2017319"/>
              <a:gd name="connsiteY14" fmla="*/ 1062446 h 1628503"/>
              <a:gd name="connsiteX15" fmla="*/ 57890 w 2017319"/>
              <a:gd name="connsiteY15" fmla="*/ 1088572 h 1628503"/>
              <a:gd name="connsiteX16" fmla="*/ 127559 w 2017319"/>
              <a:gd name="connsiteY16" fmla="*/ 1123406 h 1628503"/>
              <a:gd name="connsiteX17" fmla="*/ 179810 w 2017319"/>
              <a:gd name="connsiteY17" fmla="*/ 1158240 h 1628503"/>
              <a:gd name="connsiteX18" fmla="*/ 214645 w 2017319"/>
              <a:gd name="connsiteY18" fmla="*/ 1175658 h 1628503"/>
              <a:gd name="connsiteX19" fmla="*/ 275605 w 2017319"/>
              <a:gd name="connsiteY19" fmla="*/ 1219200 h 1628503"/>
              <a:gd name="connsiteX20" fmla="*/ 327856 w 2017319"/>
              <a:gd name="connsiteY20" fmla="*/ 1262743 h 1628503"/>
              <a:gd name="connsiteX21" fmla="*/ 353982 w 2017319"/>
              <a:gd name="connsiteY21" fmla="*/ 1280160 h 1628503"/>
              <a:gd name="connsiteX22" fmla="*/ 423650 w 2017319"/>
              <a:gd name="connsiteY22" fmla="*/ 1358538 h 1628503"/>
              <a:gd name="connsiteX23" fmla="*/ 432359 w 2017319"/>
              <a:gd name="connsiteY23" fmla="*/ 1384663 h 1628503"/>
              <a:gd name="connsiteX24" fmla="*/ 449776 w 2017319"/>
              <a:gd name="connsiteY24" fmla="*/ 1532709 h 1628503"/>
              <a:gd name="connsiteX25" fmla="*/ 458485 w 2017319"/>
              <a:gd name="connsiteY25" fmla="*/ 1558835 h 1628503"/>
              <a:gd name="connsiteX26" fmla="*/ 493319 w 2017319"/>
              <a:gd name="connsiteY26" fmla="*/ 1584960 h 1628503"/>
              <a:gd name="connsiteX27" fmla="*/ 502027 w 2017319"/>
              <a:gd name="connsiteY27" fmla="*/ 1611086 h 1628503"/>
              <a:gd name="connsiteX28" fmla="*/ 562987 w 2017319"/>
              <a:gd name="connsiteY28" fmla="*/ 1628503 h 1628503"/>
              <a:gd name="connsiteX29" fmla="*/ 711033 w 2017319"/>
              <a:gd name="connsiteY29" fmla="*/ 1619795 h 1628503"/>
              <a:gd name="connsiteX30" fmla="*/ 763285 w 2017319"/>
              <a:gd name="connsiteY30" fmla="*/ 1602378 h 1628503"/>
              <a:gd name="connsiteX31" fmla="*/ 798119 w 2017319"/>
              <a:gd name="connsiteY31" fmla="*/ 1576252 h 1628503"/>
              <a:gd name="connsiteX32" fmla="*/ 824245 w 2017319"/>
              <a:gd name="connsiteY32" fmla="*/ 1567543 h 1628503"/>
              <a:gd name="connsiteX33" fmla="*/ 902622 w 2017319"/>
              <a:gd name="connsiteY33" fmla="*/ 1515292 h 1628503"/>
              <a:gd name="connsiteX34" fmla="*/ 928747 w 2017319"/>
              <a:gd name="connsiteY34" fmla="*/ 1497875 h 1628503"/>
              <a:gd name="connsiteX35" fmla="*/ 954873 w 2017319"/>
              <a:gd name="connsiteY35" fmla="*/ 1480458 h 1628503"/>
              <a:gd name="connsiteX36" fmla="*/ 972290 w 2017319"/>
              <a:gd name="connsiteY36" fmla="*/ 1463040 h 1628503"/>
              <a:gd name="connsiteX37" fmla="*/ 998416 w 2017319"/>
              <a:gd name="connsiteY37" fmla="*/ 1454332 h 1628503"/>
              <a:gd name="connsiteX38" fmla="*/ 1076793 w 2017319"/>
              <a:gd name="connsiteY38" fmla="*/ 1393372 h 1628503"/>
              <a:gd name="connsiteX39" fmla="*/ 1129045 w 2017319"/>
              <a:gd name="connsiteY39" fmla="*/ 1367246 h 1628503"/>
              <a:gd name="connsiteX40" fmla="*/ 1146462 w 2017319"/>
              <a:gd name="connsiteY40" fmla="*/ 1341120 h 1628503"/>
              <a:gd name="connsiteX41" fmla="*/ 1172587 w 2017319"/>
              <a:gd name="connsiteY41" fmla="*/ 1288869 h 1628503"/>
              <a:gd name="connsiteX42" fmla="*/ 1259673 w 2017319"/>
              <a:gd name="connsiteY42" fmla="*/ 1236618 h 1628503"/>
              <a:gd name="connsiteX43" fmla="*/ 1303216 w 2017319"/>
              <a:gd name="connsiteY43" fmla="*/ 1227909 h 1628503"/>
              <a:gd name="connsiteX44" fmla="*/ 1573182 w 2017319"/>
              <a:gd name="connsiteY44" fmla="*/ 1219200 h 1628503"/>
              <a:gd name="connsiteX45" fmla="*/ 1599307 w 2017319"/>
              <a:gd name="connsiteY45" fmla="*/ 1201783 h 1628503"/>
              <a:gd name="connsiteX46" fmla="*/ 1703810 w 2017319"/>
              <a:gd name="connsiteY46" fmla="*/ 1193075 h 1628503"/>
              <a:gd name="connsiteX47" fmla="*/ 2017319 w 2017319"/>
              <a:gd name="connsiteY47" fmla="*/ 870858 h 1628503"/>
              <a:gd name="connsiteX48" fmla="*/ 1991193 w 2017319"/>
              <a:gd name="connsiteY48" fmla="*/ 792480 h 1628503"/>
              <a:gd name="connsiteX49" fmla="*/ 1956359 w 2017319"/>
              <a:gd name="connsiteY49" fmla="*/ 740229 h 1628503"/>
              <a:gd name="connsiteX50" fmla="*/ 1938942 w 2017319"/>
              <a:gd name="connsiteY50" fmla="*/ 714103 h 1628503"/>
              <a:gd name="connsiteX51" fmla="*/ 1921525 w 2017319"/>
              <a:gd name="connsiteY51" fmla="*/ 679269 h 1628503"/>
              <a:gd name="connsiteX52" fmla="*/ 1895399 w 2017319"/>
              <a:gd name="connsiteY52" fmla="*/ 644435 h 1628503"/>
              <a:gd name="connsiteX53" fmla="*/ 1825730 w 2017319"/>
              <a:gd name="connsiteY53" fmla="*/ 522515 h 1628503"/>
              <a:gd name="connsiteX54" fmla="*/ 1790896 w 2017319"/>
              <a:gd name="connsiteY54" fmla="*/ 478972 h 1628503"/>
              <a:gd name="connsiteX55" fmla="*/ 1756062 w 2017319"/>
              <a:gd name="connsiteY55" fmla="*/ 461555 h 1628503"/>
              <a:gd name="connsiteX56" fmla="*/ 1729936 w 2017319"/>
              <a:gd name="connsiteY56" fmla="*/ 444138 h 1628503"/>
              <a:gd name="connsiteX57" fmla="*/ 1677685 w 2017319"/>
              <a:gd name="connsiteY57" fmla="*/ 426720 h 1628503"/>
              <a:gd name="connsiteX58" fmla="*/ 1634142 w 2017319"/>
              <a:gd name="connsiteY58" fmla="*/ 391886 h 1628503"/>
              <a:gd name="connsiteX59" fmla="*/ 1608016 w 2017319"/>
              <a:gd name="connsiteY59" fmla="*/ 374469 h 1628503"/>
              <a:gd name="connsiteX60" fmla="*/ 1590599 w 2017319"/>
              <a:gd name="connsiteY60" fmla="*/ 339635 h 1628503"/>
              <a:gd name="connsiteX61" fmla="*/ 1599307 w 2017319"/>
              <a:gd name="connsiteY61" fmla="*/ 296092 h 1628503"/>
              <a:gd name="connsiteX62" fmla="*/ 1616725 w 2017319"/>
              <a:gd name="connsiteY62" fmla="*/ 278675 h 1628503"/>
              <a:gd name="connsiteX63" fmla="*/ 1686393 w 2017319"/>
              <a:gd name="connsiteY63" fmla="*/ 209006 h 1628503"/>
              <a:gd name="connsiteX64" fmla="*/ 1729936 w 2017319"/>
              <a:gd name="connsiteY64" fmla="*/ 156755 h 1628503"/>
              <a:gd name="connsiteX65" fmla="*/ 1764770 w 2017319"/>
              <a:gd name="connsiteY65" fmla="*/ 104503 h 1628503"/>
              <a:gd name="connsiteX66" fmla="*/ 1756062 w 2017319"/>
              <a:gd name="connsiteY66" fmla="*/ 69669 h 1628503"/>
              <a:gd name="connsiteX67" fmla="*/ 1703810 w 2017319"/>
              <a:gd name="connsiteY67" fmla="*/ 17418 h 1628503"/>
              <a:gd name="connsiteX68" fmla="*/ 1668976 w 2017319"/>
              <a:gd name="connsiteY68" fmla="*/ 0 h 1628503"/>
              <a:gd name="connsiteX69" fmla="*/ 1468679 w 2017319"/>
              <a:gd name="connsiteY69" fmla="*/ 8709 h 1628503"/>
              <a:gd name="connsiteX70" fmla="*/ 1416427 w 2017319"/>
              <a:gd name="connsiteY70" fmla="*/ 17418 h 1628503"/>
              <a:gd name="connsiteX71" fmla="*/ 1390302 w 2017319"/>
              <a:gd name="connsiteY71" fmla="*/ 26126 h 1628503"/>
              <a:gd name="connsiteX72" fmla="*/ 1259673 w 2017319"/>
              <a:gd name="connsiteY72" fmla="*/ 34835 h 1628503"/>
              <a:gd name="connsiteX73" fmla="*/ 1207422 w 2017319"/>
              <a:gd name="connsiteY73" fmla="*/ 52252 h 1628503"/>
              <a:gd name="connsiteX74" fmla="*/ 1172587 w 2017319"/>
              <a:gd name="connsiteY74" fmla="*/ 69669 h 1628503"/>
              <a:gd name="connsiteX75" fmla="*/ 1129045 w 2017319"/>
              <a:gd name="connsiteY75" fmla="*/ 78378 h 1628503"/>
              <a:gd name="connsiteX76" fmla="*/ 1102919 w 2017319"/>
              <a:gd name="connsiteY76" fmla="*/ 87086 h 1628503"/>
              <a:gd name="connsiteX77" fmla="*/ 980999 w 2017319"/>
              <a:gd name="connsiteY77" fmla="*/ 69669 h 1628503"/>
              <a:gd name="connsiteX78" fmla="*/ 928747 w 2017319"/>
              <a:gd name="connsiteY78" fmla="*/ 34835 h 1628503"/>
              <a:gd name="connsiteX79" fmla="*/ 902622 w 2017319"/>
              <a:gd name="connsiteY79" fmla="*/ 17418 h 1628503"/>
              <a:gd name="connsiteX80" fmla="*/ 850370 w 2017319"/>
              <a:gd name="connsiteY80" fmla="*/ 26126 h 1628503"/>
              <a:gd name="connsiteX81" fmla="*/ 815536 w 2017319"/>
              <a:gd name="connsiteY81" fmla="*/ 78378 h 1628503"/>
              <a:gd name="connsiteX82" fmla="*/ 789410 w 2017319"/>
              <a:gd name="connsiteY82" fmla="*/ 191589 h 1628503"/>
              <a:gd name="connsiteX83" fmla="*/ 780702 w 2017319"/>
              <a:gd name="connsiteY83" fmla="*/ 217715 h 1628503"/>
              <a:gd name="connsiteX84" fmla="*/ 763285 w 2017319"/>
              <a:gd name="connsiteY84" fmla="*/ 383178 h 1628503"/>
              <a:gd name="connsiteX85" fmla="*/ 754576 w 2017319"/>
              <a:gd name="connsiteY85" fmla="*/ 609600 h 1628503"/>
              <a:gd name="connsiteX86" fmla="*/ 745867 w 2017319"/>
              <a:gd name="connsiteY86" fmla="*/ 661852 h 1628503"/>
              <a:gd name="connsiteX87" fmla="*/ 728450 w 2017319"/>
              <a:gd name="connsiteY87" fmla="*/ 687978 h 1628503"/>
              <a:gd name="connsiteX88" fmla="*/ 693616 w 2017319"/>
              <a:gd name="connsiteY88" fmla="*/ 731520 h 1628503"/>
              <a:gd name="connsiteX89" fmla="*/ 641365 w 2017319"/>
              <a:gd name="connsiteY89" fmla="*/ 714103 h 1628503"/>
              <a:gd name="connsiteX90" fmla="*/ 597822 w 2017319"/>
              <a:gd name="connsiteY90" fmla="*/ 644435 h 1628503"/>
              <a:gd name="connsiteX91" fmla="*/ 562987 w 2017319"/>
              <a:gd name="connsiteY91" fmla="*/ 600892 h 1628503"/>
              <a:gd name="connsiteX92" fmla="*/ 536862 w 2017319"/>
              <a:gd name="connsiteY92" fmla="*/ 548640 h 1628503"/>
              <a:gd name="connsiteX93" fmla="*/ 519445 w 2017319"/>
              <a:gd name="connsiteY93" fmla="*/ 470263 h 1628503"/>
              <a:gd name="connsiteX94" fmla="*/ 502027 w 2017319"/>
              <a:gd name="connsiteY94" fmla="*/ 452846 h 1628503"/>
              <a:gd name="connsiteX95" fmla="*/ 502027 w 2017319"/>
              <a:gd name="connsiteY95" fmla="*/ 322218 h 1628503"/>
              <a:gd name="connsiteX96" fmla="*/ 293022 w 2017319"/>
              <a:gd name="connsiteY96" fmla="*/ 209006 h 1628503"/>
              <a:gd name="connsiteX97" fmla="*/ 275605 w 2017319"/>
              <a:gd name="connsiteY97" fmla="*/ 278675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17319" h="1628503">
                <a:moveTo>
                  <a:pt x="275605" y="278675"/>
                </a:moveTo>
                <a:lnTo>
                  <a:pt x="275605" y="278675"/>
                </a:lnTo>
                <a:cubicBezTo>
                  <a:pt x="261091" y="298995"/>
                  <a:pt x="243230" y="317300"/>
                  <a:pt x="232062" y="339635"/>
                </a:cubicBezTo>
                <a:cubicBezTo>
                  <a:pt x="228947" y="345865"/>
                  <a:pt x="214982" y="433743"/>
                  <a:pt x="214645" y="435429"/>
                </a:cubicBezTo>
                <a:cubicBezTo>
                  <a:pt x="212298" y="447165"/>
                  <a:pt x="209375" y="458799"/>
                  <a:pt x="205936" y="470263"/>
                </a:cubicBezTo>
                <a:cubicBezTo>
                  <a:pt x="200660" y="487848"/>
                  <a:pt x="192120" y="504512"/>
                  <a:pt x="188519" y="522515"/>
                </a:cubicBezTo>
                <a:cubicBezTo>
                  <a:pt x="185616" y="537029"/>
                  <a:pt x="183400" y="551698"/>
                  <a:pt x="179810" y="566058"/>
                </a:cubicBezTo>
                <a:cubicBezTo>
                  <a:pt x="177584" y="574963"/>
                  <a:pt x="173624" y="583357"/>
                  <a:pt x="171102" y="592183"/>
                </a:cubicBezTo>
                <a:cubicBezTo>
                  <a:pt x="167814" y="603692"/>
                  <a:pt x="165296" y="615406"/>
                  <a:pt x="162393" y="627018"/>
                </a:cubicBezTo>
                <a:cubicBezTo>
                  <a:pt x="159490" y="658949"/>
                  <a:pt x="163824" y="692394"/>
                  <a:pt x="153685" y="722812"/>
                </a:cubicBezTo>
                <a:cubicBezTo>
                  <a:pt x="150782" y="731521"/>
                  <a:pt x="135430" y="726797"/>
                  <a:pt x="127559" y="731520"/>
                </a:cubicBezTo>
                <a:cubicBezTo>
                  <a:pt x="67789" y="767382"/>
                  <a:pt x="158026" y="732978"/>
                  <a:pt x="84016" y="757646"/>
                </a:cubicBezTo>
                <a:cubicBezTo>
                  <a:pt x="75307" y="763452"/>
                  <a:pt x="65291" y="767662"/>
                  <a:pt x="57890" y="775063"/>
                </a:cubicBezTo>
                <a:cubicBezTo>
                  <a:pt x="47097" y="785856"/>
                  <a:pt x="24232" y="821196"/>
                  <a:pt x="14347" y="836023"/>
                </a:cubicBezTo>
                <a:cubicBezTo>
                  <a:pt x="-3084" y="923185"/>
                  <a:pt x="-9356" y="932796"/>
                  <a:pt x="23056" y="1062446"/>
                </a:cubicBezTo>
                <a:cubicBezTo>
                  <a:pt x="26576" y="1076527"/>
                  <a:pt x="45353" y="1081259"/>
                  <a:pt x="57890" y="1088572"/>
                </a:cubicBezTo>
                <a:cubicBezTo>
                  <a:pt x="80317" y="1101655"/>
                  <a:pt x="105956" y="1109004"/>
                  <a:pt x="127559" y="1123406"/>
                </a:cubicBezTo>
                <a:cubicBezTo>
                  <a:pt x="144976" y="1135017"/>
                  <a:pt x="161860" y="1147470"/>
                  <a:pt x="179810" y="1158240"/>
                </a:cubicBezTo>
                <a:cubicBezTo>
                  <a:pt x="190942" y="1164919"/>
                  <a:pt x="204081" y="1168112"/>
                  <a:pt x="214645" y="1175658"/>
                </a:cubicBezTo>
                <a:cubicBezTo>
                  <a:pt x="297019" y="1234497"/>
                  <a:pt x="180138" y="1171468"/>
                  <a:pt x="275605" y="1219200"/>
                </a:cubicBezTo>
                <a:cubicBezTo>
                  <a:pt x="300358" y="1243954"/>
                  <a:pt x="291627" y="1236866"/>
                  <a:pt x="327856" y="1262743"/>
                </a:cubicBezTo>
                <a:cubicBezTo>
                  <a:pt x="336373" y="1268826"/>
                  <a:pt x="346159" y="1273206"/>
                  <a:pt x="353982" y="1280160"/>
                </a:cubicBezTo>
                <a:cubicBezTo>
                  <a:pt x="374756" y="1298626"/>
                  <a:pt x="409090" y="1329418"/>
                  <a:pt x="423650" y="1358538"/>
                </a:cubicBezTo>
                <a:cubicBezTo>
                  <a:pt x="427755" y="1366748"/>
                  <a:pt x="429456" y="1375955"/>
                  <a:pt x="432359" y="1384663"/>
                </a:cubicBezTo>
                <a:cubicBezTo>
                  <a:pt x="439008" y="1471108"/>
                  <a:pt x="432828" y="1473394"/>
                  <a:pt x="449776" y="1532709"/>
                </a:cubicBezTo>
                <a:cubicBezTo>
                  <a:pt x="452298" y="1541536"/>
                  <a:pt x="452608" y="1551783"/>
                  <a:pt x="458485" y="1558835"/>
                </a:cubicBezTo>
                <a:cubicBezTo>
                  <a:pt x="467777" y="1569985"/>
                  <a:pt x="481708" y="1576252"/>
                  <a:pt x="493319" y="1584960"/>
                </a:cubicBezTo>
                <a:cubicBezTo>
                  <a:pt x="496222" y="1593669"/>
                  <a:pt x="495536" y="1604595"/>
                  <a:pt x="502027" y="1611086"/>
                </a:cubicBezTo>
                <a:cubicBezTo>
                  <a:pt x="506193" y="1615252"/>
                  <a:pt x="562683" y="1628427"/>
                  <a:pt x="562987" y="1628503"/>
                </a:cubicBezTo>
                <a:cubicBezTo>
                  <a:pt x="612336" y="1625600"/>
                  <a:pt x="662014" y="1626189"/>
                  <a:pt x="711033" y="1619795"/>
                </a:cubicBezTo>
                <a:cubicBezTo>
                  <a:pt x="729238" y="1617420"/>
                  <a:pt x="763285" y="1602378"/>
                  <a:pt x="763285" y="1602378"/>
                </a:cubicBezTo>
                <a:cubicBezTo>
                  <a:pt x="774896" y="1593669"/>
                  <a:pt x="785517" y="1583453"/>
                  <a:pt x="798119" y="1576252"/>
                </a:cubicBezTo>
                <a:cubicBezTo>
                  <a:pt x="806089" y="1571697"/>
                  <a:pt x="816316" y="1572168"/>
                  <a:pt x="824245" y="1567543"/>
                </a:cubicBezTo>
                <a:cubicBezTo>
                  <a:pt x="851367" y="1551722"/>
                  <a:pt x="876496" y="1532709"/>
                  <a:pt x="902622" y="1515292"/>
                </a:cubicBezTo>
                <a:lnTo>
                  <a:pt x="928747" y="1497875"/>
                </a:lnTo>
                <a:cubicBezTo>
                  <a:pt x="937456" y="1492069"/>
                  <a:pt x="947472" y="1487859"/>
                  <a:pt x="954873" y="1480458"/>
                </a:cubicBezTo>
                <a:cubicBezTo>
                  <a:pt x="960679" y="1474652"/>
                  <a:pt x="965249" y="1467264"/>
                  <a:pt x="972290" y="1463040"/>
                </a:cubicBezTo>
                <a:cubicBezTo>
                  <a:pt x="980161" y="1458317"/>
                  <a:pt x="989707" y="1457235"/>
                  <a:pt x="998416" y="1454332"/>
                </a:cubicBezTo>
                <a:cubicBezTo>
                  <a:pt x="1024542" y="1434012"/>
                  <a:pt x="1045394" y="1403839"/>
                  <a:pt x="1076793" y="1393372"/>
                </a:cubicBezTo>
                <a:cubicBezTo>
                  <a:pt x="1112848" y="1381353"/>
                  <a:pt x="1095281" y="1389755"/>
                  <a:pt x="1129045" y="1367246"/>
                </a:cubicBezTo>
                <a:cubicBezTo>
                  <a:pt x="1134851" y="1358537"/>
                  <a:pt x="1141781" y="1350482"/>
                  <a:pt x="1146462" y="1341120"/>
                </a:cubicBezTo>
                <a:cubicBezTo>
                  <a:pt x="1158195" y="1317653"/>
                  <a:pt x="1150403" y="1308280"/>
                  <a:pt x="1172587" y="1288869"/>
                </a:cubicBezTo>
                <a:cubicBezTo>
                  <a:pt x="1184816" y="1278169"/>
                  <a:pt x="1237636" y="1243964"/>
                  <a:pt x="1259673" y="1236618"/>
                </a:cubicBezTo>
                <a:cubicBezTo>
                  <a:pt x="1273715" y="1231937"/>
                  <a:pt x="1288437" y="1228730"/>
                  <a:pt x="1303216" y="1227909"/>
                </a:cubicBezTo>
                <a:cubicBezTo>
                  <a:pt x="1393113" y="1222914"/>
                  <a:pt x="1483193" y="1222103"/>
                  <a:pt x="1573182" y="1219200"/>
                </a:cubicBezTo>
                <a:cubicBezTo>
                  <a:pt x="1581890" y="1213394"/>
                  <a:pt x="1589946" y="1206464"/>
                  <a:pt x="1599307" y="1201783"/>
                </a:cubicBezTo>
                <a:cubicBezTo>
                  <a:pt x="1633246" y="1184814"/>
                  <a:pt x="1664557" y="1193075"/>
                  <a:pt x="1703810" y="1193075"/>
                </a:cubicBezTo>
                <a:lnTo>
                  <a:pt x="2017319" y="870858"/>
                </a:lnTo>
                <a:cubicBezTo>
                  <a:pt x="2008610" y="844732"/>
                  <a:pt x="2002839" y="817436"/>
                  <a:pt x="1991193" y="792480"/>
                </a:cubicBezTo>
                <a:cubicBezTo>
                  <a:pt x="1982341" y="773511"/>
                  <a:pt x="1967970" y="757646"/>
                  <a:pt x="1956359" y="740229"/>
                </a:cubicBezTo>
                <a:lnTo>
                  <a:pt x="1938942" y="714103"/>
                </a:lnTo>
                <a:cubicBezTo>
                  <a:pt x="1931741" y="703301"/>
                  <a:pt x="1928405" y="690278"/>
                  <a:pt x="1921525" y="679269"/>
                </a:cubicBezTo>
                <a:cubicBezTo>
                  <a:pt x="1913832" y="666961"/>
                  <a:pt x="1902712" y="656972"/>
                  <a:pt x="1895399" y="644435"/>
                </a:cubicBezTo>
                <a:cubicBezTo>
                  <a:pt x="1856881" y="578405"/>
                  <a:pt x="1870390" y="578341"/>
                  <a:pt x="1825730" y="522515"/>
                </a:cubicBezTo>
                <a:cubicBezTo>
                  <a:pt x="1814119" y="508001"/>
                  <a:pt x="1804884" y="491212"/>
                  <a:pt x="1790896" y="478972"/>
                </a:cubicBezTo>
                <a:cubicBezTo>
                  <a:pt x="1781126" y="470423"/>
                  <a:pt x="1767333" y="467996"/>
                  <a:pt x="1756062" y="461555"/>
                </a:cubicBezTo>
                <a:cubicBezTo>
                  <a:pt x="1746975" y="456362"/>
                  <a:pt x="1739500" y="448389"/>
                  <a:pt x="1729936" y="444138"/>
                </a:cubicBezTo>
                <a:cubicBezTo>
                  <a:pt x="1713159" y="436681"/>
                  <a:pt x="1677685" y="426720"/>
                  <a:pt x="1677685" y="426720"/>
                </a:cubicBezTo>
                <a:cubicBezTo>
                  <a:pt x="1663171" y="415109"/>
                  <a:pt x="1649012" y="403038"/>
                  <a:pt x="1634142" y="391886"/>
                </a:cubicBezTo>
                <a:cubicBezTo>
                  <a:pt x="1625769" y="385606"/>
                  <a:pt x="1614717" y="382510"/>
                  <a:pt x="1608016" y="374469"/>
                </a:cubicBezTo>
                <a:cubicBezTo>
                  <a:pt x="1599705" y="364496"/>
                  <a:pt x="1596405" y="351246"/>
                  <a:pt x="1590599" y="339635"/>
                </a:cubicBezTo>
                <a:cubicBezTo>
                  <a:pt x="1593502" y="325121"/>
                  <a:pt x="1593476" y="309697"/>
                  <a:pt x="1599307" y="296092"/>
                </a:cubicBezTo>
                <a:cubicBezTo>
                  <a:pt x="1602541" y="288545"/>
                  <a:pt x="1611596" y="285086"/>
                  <a:pt x="1616725" y="278675"/>
                </a:cubicBezTo>
                <a:cubicBezTo>
                  <a:pt x="1664719" y="218684"/>
                  <a:pt x="1587109" y="291744"/>
                  <a:pt x="1686393" y="209006"/>
                </a:cubicBezTo>
                <a:cubicBezTo>
                  <a:pt x="1733938" y="113916"/>
                  <a:pt x="1672492" y="222406"/>
                  <a:pt x="1729936" y="156755"/>
                </a:cubicBezTo>
                <a:cubicBezTo>
                  <a:pt x="1743720" y="141001"/>
                  <a:pt x="1764770" y="104503"/>
                  <a:pt x="1764770" y="104503"/>
                </a:cubicBezTo>
                <a:cubicBezTo>
                  <a:pt x="1761867" y="92892"/>
                  <a:pt x="1760777" y="80670"/>
                  <a:pt x="1756062" y="69669"/>
                </a:cubicBezTo>
                <a:cubicBezTo>
                  <a:pt x="1745297" y="44549"/>
                  <a:pt x="1726629" y="31680"/>
                  <a:pt x="1703810" y="17418"/>
                </a:cubicBezTo>
                <a:cubicBezTo>
                  <a:pt x="1692801" y="10538"/>
                  <a:pt x="1680587" y="5806"/>
                  <a:pt x="1668976" y="0"/>
                </a:cubicBezTo>
                <a:cubicBezTo>
                  <a:pt x="1602210" y="2903"/>
                  <a:pt x="1535349" y="4111"/>
                  <a:pt x="1468679" y="8709"/>
                </a:cubicBezTo>
                <a:cubicBezTo>
                  <a:pt x="1451063" y="9924"/>
                  <a:pt x="1433664" y="13588"/>
                  <a:pt x="1416427" y="17418"/>
                </a:cubicBezTo>
                <a:cubicBezTo>
                  <a:pt x="1407466" y="19409"/>
                  <a:pt x="1399425" y="25112"/>
                  <a:pt x="1390302" y="26126"/>
                </a:cubicBezTo>
                <a:cubicBezTo>
                  <a:pt x="1346929" y="30945"/>
                  <a:pt x="1303216" y="31932"/>
                  <a:pt x="1259673" y="34835"/>
                </a:cubicBezTo>
                <a:cubicBezTo>
                  <a:pt x="1242256" y="40641"/>
                  <a:pt x="1223843" y="44042"/>
                  <a:pt x="1207422" y="52252"/>
                </a:cubicBezTo>
                <a:cubicBezTo>
                  <a:pt x="1195810" y="58058"/>
                  <a:pt x="1184903" y="65564"/>
                  <a:pt x="1172587" y="69669"/>
                </a:cubicBezTo>
                <a:cubicBezTo>
                  <a:pt x="1158545" y="74350"/>
                  <a:pt x="1143405" y="74788"/>
                  <a:pt x="1129045" y="78378"/>
                </a:cubicBezTo>
                <a:cubicBezTo>
                  <a:pt x="1120139" y="80604"/>
                  <a:pt x="1111628" y="84183"/>
                  <a:pt x="1102919" y="87086"/>
                </a:cubicBezTo>
                <a:cubicBezTo>
                  <a:pt x="1092429" y="86132"/>
                  <a:pt x="1010502" y="86059"/>
                  <a:pt x="980999" y="69669"/>
                </a:cubicBezTo>
                <a:cubicBezTo>
                  <a:pt x="962700" y="59503"/>
                  <a:pt x="946164" y="46446"/>
                  <a:pt x="928747" y="34835"/>
                </a:cubicBezTo>
                <a:lnTo>
                  <a:pt x="902622" y="17418"/>
                </a:lnTo>
                <a:cubicBezTo>
                  <a:pt x="885205" y="20321"/>
                  <a:pt x="864836" y="16000"/>
                  <a:pt x="850370" y="26126"/>
                </a:cubicBezTo>
                <a:cubicBezTo>
                  <a:pt x="833221" y="38130"/>
                  <a:pt x="815536" y="78378"/>
                  <a:pt x="815536" y="78378"/>
                </a:cubicBezTo>
                <a:cubicBezTo>
                  <a:pt x="808627" y="112918"/>
                  <a:pt x="799912" y="160080"/>
                  <a:pt x="789410" y="191589"/>
                </a:cubicBezTo>
                <a:lnTo>
                  <a:pt x="780702" y="217715"/>
                </a:lnTo>
                <a:cubicBezTo>
                  <a:pt x="774896" y="272869"/>
                  <a:pt x="765417" y="327760"/>
                  <a:pt x="763285" y="383178"/>
                </a:cubicBezTo>
                <a:cubicBezTo>
                  <a:pt x="760382" y="458652"/>
                  <a:pt x="759288" y="534217"/>
                  <a:pt x="754576" y="609600"/>
                </a:cubicBezTo>
                <a:cubicBezTo>
                  <a:pt x="753474" y="627223"/>
                  <a:pt x="751451" y="645101"/>
                  <a:pt x="745867" y="661852"/>
                </a:cubicBezTo>
                <a:cubicBezTo>
                  <a:pt x="742557" y="671781"/>
                  <a:pt x="734256" y="679269"/>
                  <a:pt x="728450" y="687978"/>
                </a:cubicBezTo>
                <a:cubicBezTo>
                  <a:pt x="723012" y="704292"/>
                  <a:pt x="719877" y="731520"/>
                  <a:pt x="693616" y="731520"/>
                </a:cubicBezTo>
                <a:cubicBezTo>
                  <a:pt x="675257" y="731520"/>
                  <a:pt x="641365" y="714103"/>
                  <a:pt x="641365" y="714103"/>
                </a:cubicBezTo>
                <a:cubicBezTo>
                  <a:pt x="631529" y="697710"/>
                  <a:pt x="611226" y="662307"/>
                  <a:pt x="597822" y="644435"/>
                </a:cubicBezTo>
                <a:cubicBezTo>
                  <a:pt x="586669" y="629565"/>
                  <a:pt x="572966" y="616574"/>
                  <a:pt x="562987" y="600892"/>
                </a:cubicBezTo>
                <a:cubicBezTo>
                  <a:pt x="552532" y="584463"/>
                  <a:pt x="545570" y="566057"/>
                  <a:pt x="536862" y="548640"/>
                </a:cubicBezTo>
                <a:cubicBezTo>
                  <a:pt x="535947" y="544065"/>
                  <a:pt x="523542" y="478457"/>
                  <a:pt x="519445" y="470263"/>
                </a:cubicBezTo>
                <a:cubicBezTo>
                  <a:pt x="515773" y="462919"/>
                  <a:pt x="502986" y="461000"/>
                  <a:pt x="502027" y="452846"/>
                </a:cubicBezTo>
                <a:cubicBezTo>
                  <a:pt x="496939" y="409602"/>
                  <a:pt x="502027" y="365761"/>
                  <a:pt x="502027" y="322218"/>
                </a:cubicBezTo>
                <a:lnTo>
                  <a:pt x="293022" y="209006"/>
                </a:lnTo>
                <a:lnTo>
                  <a:pt x="275605" y="27867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79A4494-7E53-414A-973C-4865667A5AB3}"/>
              </a:ext>
            </a:extLst>
          </p:cNvPr>
          <p:cNvSpPr txBox="1"/>
          <p:nvPr/>
        </p:nvSpPr>
        <p:spPr>
          <a:xfrm>
            <a:off x="4171405" y="2882154"/>
            <a:ext cx="1271452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300" dirty="0" err="1"/>
              <a:t>Collective</a:t>
            </a:r>
            <a:r>
              <a:rPr lang="nl-NL" sz="1300" dirty="0"/>
              <a:t> Dataset</a:t>
            </a:r>
            <a:endParaRPr lang="en-NL" sz="1300" dirty="0" err="1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672E0E9-AD67-4B66-AF84-3CDC438C8170}"/>
              </a:ext>
            </a:extLst>
          </p:cNvPr>
          <p:cNvSpPr/>
          <p:nvPr/>
        </p:nvSpPr>
        <p:spPr>
          <a:xfrm rot="3346604">
            <a:off x="4232547" y="1912964"/>
            <a:ext cx="579174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4455A03-BE1A-41F0-9E50-1EF683EFE61C}"/>
              </a:ext>
            </a:extLst>
          </p:cNvPr>
          <p:cNvSpPr/>
          <p:nvPr/>
        </p:nvSpPr>
        <p:spPr>
          <a:xfrm rot="20128262">
            <a:off x="5360022" y="2604162"/>
            <a:ext cx="700321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48634CBD-DC91-4A6D-A3EE-08EA673F85BA}"/>
              </a:ext>
            </a:extLst>
          </p:cNvPr>
          <p:cNvSpPr/>
          <p:nvPr/>
        </p:nvSpPr>
        <p:spPr>
          <a:xfrm rot="14845490">
            <a:off x="4711845" y="3497964"/>
            <a:ext cx="700321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F92F9CE9-2EC0-4068-A9EC-0C8518E6A47D}"/>
              </a:ext>
            </a:extLst>
          </p:cNvPr>
          <p:cNvSpPr/>
          <p:nvPr/>
        </p:nvSpPr>
        <p:spPr>
          <a:xfrm rot="18676338">
            <a:off x="3388170" y="3572696"/>
            <a:ext cx="700321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90656DC-10BB-4AA4-8E6A-31C60ED6CFF5}"/>
              </a:ext>
            </a:extLst>
          </p:cNvPr>
          <p:cNvSpPr/>
          <p:nvPr/>
        </p:nvSpPr>
        <p:spPr>
          <a:xfrm rot="1065722">
            <a:off x="3009641" y="2650132"/>
            <a:ext cx="700321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D84C1FD-778A-45F9-A864-0AFF44AA5719}"/>
              </a:ext>
            </a:extLst>
          </p:cNvPr>
          <p:cNvSpPr/>
          <p:nvPr/>
        </p:nvSpPr>
        <p:spPr>
          <a:xfrm>
            <a:off x="5332814" y="1254711"/>
            <a:ext cx="1410789" cy="7315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B</a:t>
            </a:r>
            <a:endParaRPr lang="en-NL" dirty="0"/>
          </a:p>
        </p:txBody>
      </p:sp>
      <p:sp>
        <p:nvSpPr>
          <p:cNvPr id="18" name="Arrow: Left-Right 17">
            <a:extLst>
              <a:ext uri="{FF2B5EF4-FFF2-40B4-BE49-F238E27FC236}">
                <a16:creationId xmlns:a16="http://schemas.microsoft.com/office/drawing/2014/main" id="{EA0AF58A-0428-442B-96D6-9CD99EC0507F}"/>
              </a:ext>
            </a:extLst>
          </p:cNvPr>
          <p:cNvSpPr/>
          <p:nvPr/>
        </p:nvSpPr>
        <p:spPr>
          <a:xfrm rot="19006100">
            <a:off x="4833379" y="1901788"/>
            <a:ext cx="825385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3272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558D93-ED07-4F5D-ACAC-A3A7BD8C5992}"/>
              </a:ext>
            </a:extLst>
          </p:cNvPr>
          <p:cNvSpPr/>
          <p:nvPr/>
        </p:nvSpPr>
        <p:spPr>
          <a:xfrm>
            <a:off x="3528505" y="2185851"/>
            <a:ext cx="2017319" cy="1628503"/>
          </a:xfrm>
          <a:custGeom>
            <a:avLst/>
            <a:gdLst>
              <a:gd name="connsiteX0" fmla="*/ 275605 w 2017319"/>
              <a:gd name="connsiteY0" fmla="*/ 278675 h 1628503"/>
              <a:gd name="connsiteX1" fmla="*/ 275605 w 2017319"/>
              <a:gd name="connsiteY1" fmla="*/ 278675 h 1628503"/>
              <a:gd name="connsiteX2" fmla="*/ 232062 w 2017319"/>
              <a:gd name="connsiteY2" fmla="*/ 339635 h 1628503"/>
              <a:gd name="connsiteX3" fmla="*/ 214645 w 2017319"/>
              <a:gd name="connsiteY3" fmla="*/ 435429 h 1628503"/>
              <a:gd name="connsiteX4" fmla="*/ 205936 w 2017319"/>
              <a:gd name="connsiteY4" fmla="*/ 470263 h 1628503"/>
              <a:gd name="connsiteX5" fmla="*/ 188519 w 2017319"/>
              <a:gd name="connsiteY5" fmla="*/ 522515 h 1628503"/>
              <a:gd name="connsiteX6" fmla="*/ 179810 w 2017319"/>
              <a:gd name="connsiteY6" fmla="*/ 566058 h 1628503"/>
              <a:gd name="connsiteX7" fmla="*/ 171102 w 2017319"/>
              <a:gd name="connsiteY7" fmla="*/ 592183 h 1628503"/>
              <a:gd name="connsiteX8" fmla="*/ 162393 w 2017319"/>
              <a:gd name="connsiteY8" fmla="*/ 627018 h 1628503"/>
              <a:gd name="connsiteX9" fmla="*/ 153685 w 2017319"/>
              <a:gd name="connsiteY9" fmla="*/ 722812 h 1628503"/>
              <a:gd name="connsiteX10" fmla="*/ 127559 w 2017319"/>
              <a:gd name="connsiteY10" fmla="*/ 731520 h 1628503"/>
              <a:gd name="connsiteX11" fmla="*/ 84016 w 2017319"/>
              <a:gd name="connsiteY11" fmla="*/ 757646 h 1628503"/>
              <a:gd name="connsiteX12" fmla="*/ 57890 w 2017319"/>
              <a:gd name="connsiteY12" fmla="*/ 775063 h 1628503"/>
              <a:gd name="connsiteX13" fmla="*/ 14347 w 2017319"/>
              <a:gd name="connsiteY13" fmla="*/ 836023 h 1628503"/>
              <a:gd name="connsiteX14" fmla="*/ 23056 w 2017319"/>
              <a:gd name="connsiteY14" fmla="*/ 1062446 h 1628503"/>
              <a:gd name="connsiteX15" fmla="*/ 57890 w 2017319"/>
              <a:gd name="connsiteY15" fmla="*/ 1088572 h 1628503"/>
              <a:gd name="connsiteX16" fmla="*/ 127559 w 2017319"/>
              <a:gd name="connsiteY16" fmla="*/ 1123406 h 1628503"/>
              <a:gd name="connsiteX17" fmla="*/ 179810 w 2017319"/>
              <a:gd name="connsiteY17" fmla="*/ 1158240 h 1628503"/>
              <a:gd name="connsiteX18" fmla="*/ 214645 w 2017319"/>
              <a:gd name="connsiteY18" fmla="*/ 1175658 h 1628503"/>
              <a:gd name="connsiteX19" fmla="*/ 275605 w 2017319"/>
              <a:gd name="connsiteY19" fmla="*/ 1219200 h 1628503"/>
              <a:gd name="connsiteX20" fmla="*/ 327856 w 2017319"/>
              <a:gd name="connsiteY20" fmla="*/ 1262743 h 1628503"/>
              <a:gd name="connsiteX21" fmla="*/ 353982 w 2017319"/>
              <a:gd name="connsiteY21" fmla="*/ 1280160 h 1628503"/>
              <a:gd name="connsiteX22" fmla="*/ 423650 w 2017319"/>
              <a:gd name="connsiteY22" fmla="*/ 1358538 h 1628503"/>
              <a:gd name="connsiteX23" fmla="*/ 432359 w 2017319"/>
              <a:gd name="connsiteY23" fmla="*/ 1384663 h 1628503"/>
              <a:gd name="connsiteX24" fmla="*/ 449776 w 2017319"/>
              <a:gd name="connsiteY24" fmla="*/ 1532709 h 1628503"/>
              <a:gd name="connsiteX25" fmla="*/ 458485 w 2017319"/>
              <a:gd name="connsiteY25" fmla="*/ 1558835 h 1628503"/>
              <a:gd name="connsiteX26" fmla="*/ 493319 w 2017319"/>
              <a:gd name="connsiteY26" fmla="*/ 1584960 h 1628503"/>
              <a:gd name="connsiteX27" fmla="*/ 502027 w 2017319"/>
              <a:gd name="connsiteY27" fmla="*/ 1611086 h 1628503"/>
              <a:gd name="connsiteX28" fmla="*/ 562987 w 2017319"/>
              <a:gd name="connsiteY28" fmla="*/ 1628503 h 1628503"/>
              <a:gd name="connsiteX29" fmla="*/ 711033 w 2017319"/>
              <a:gd name="connsiteY29" fmla="*/ 1619795 h 1628503"/>
              <a:gd name="connsiteX30" fmla="*/ 763285 w 2017319"/>
              <a:gd name="connsiteY30" fmla="*/ 1602378 h 1628503"/>
              <a:gd name="connsiteX31" fmla="*/ 798119 w 2017319"/>
              <a:gd name="connsiteY31" fmla="*/ 1576252 h 1628503"/>
              <a:gd name="connsiteX32" fmla="*/ 824245 w 2017319"/>
              <a:gd name="connsiteY32" fmla="*/ 1567543 h 1628503"/>
              <a:gd name="connsiteX33" fmla="*/ 902622 w 2017319"/>
              <a:gd name="connsiteY33" fmla="*/ 1515292 h 1628503"/>
              <a:gd name="connsiteX34" fmla="*/ 928747 w 2017319"/>
              <a:gd name="connsiteY34" fmla="*/ 1497875 h 1628503"/>
              <a:gd name="connsiteX35" fmla="*/ 954873 w 2017319"/>
              <a:gd name="connsiteY35" fmla="*/ 1480458 h 1628503"/>
              <a:gd name="connsiteX36" fmla="*/ 972290 w 2017319"/>
              <a:gd name="connsiteY36" fmla="*/ 1463040 h 1628503"/>
              <a:gd name="connsiteX37" fmla="*/ 998416 w 2017319"/>
              <a:gd name="connsiteY37" fmla="*/ 1454332 h 1628503"/>
              <a:gd name="connsiteX38" fmla="*/ 1076793 w 2017319"/>
              <a:gd name="connsiteY38" fmla="*/ 1393372 h 1628503"/>
              <a:gd name="connsiteX39" fmla="*/ 1129045 w 2017319"/>
              <a:gd name="connsiteY39" fmla="*/ 1367246 h 1628503"/>
              <a:gd name="connsiteX40" fmla="*/ 1146462 w 2017319"/>
              <a:gd name="connsiteY40" fmla="*/ 1341120 h 1628503"/>
              <a:gd name="connsiteX41" fmla="*/ 1172587 w 2017319"/>
              <a:gd name="connsiteY41" fmla="*/ 1288869 h 1628503"/>
              <a:gd name="connsiteX42" fmla="*/ 1259673 w 2017319"/>
              <a:gd name="connsiteY42" fmla="*/ 1236618 h 1628503"/>
              <a:gd name="connsiteX43" fmla="*/ 1303216 w 2017319"/>
              <a:gd name="connsiteY43" fmla="*/ 1227909 h 1628503"/>
              <a:gd name="connsiteX44" fmla="*/ 1573182 w 2017319"/>
              <a:gd name="connsiteY44" fmla="*/ 1219200 h 1628503"/>
              <a:gd name="connsiteX45" fmla="*/ 1599307 w 2017319"/>
              <a:gd name="connsiteY45" fmla="*/ 1201783 h 1628503"/>
              <a:gd name="connsiteX46" fmla="*/ 1703810 w 2017319"/>
              <a:gd name="connsiteY46" fmla="*/ 1193075 h 1628503"/>
              <a:gd name="connsiteX47" fmla="*/ 2017319 w 2017319"/>
              <a:gd name="connsiteY47" fmla="*/ 870858 h 1628503"/>
              <a:gd name="connsiteX48" fmla="*/ 1991193 w 2017319"/>
              <a:gd name="connsiteY48" fmla="*/ 792480 h 1628503"/>
              <a:gd name="connsiteX49" fmla="*/ 1956359 w 2017319"/>
              <a:gd name="connsiteY49" fmla="*/ 740229 h 1628503"/>
              <a:gd name="connsiteX50" fmla="*/ 1938942 w 2017319"/>
              <a:gd name="connsiteY50" fmla="*/ 714103 h 1628503"/>
              <a:gd name="connsiteX51" fmla="*/ 1921525 w 2017319"/>
              <a:gd name="connsiteY51" fmla="*/ 679269 h 1628503"/>
              <a:gd name="connsiteX52" fmla="*/ 1895399 w 2017319"/>
              <a:gd name="connsiteY52" fmla="*/ 644435 h 1628503"/>
              <a:gd name="connsiteX53" fmla="*/ 1825730 w 2017319"/>
              <a:gd name="connsiteY53" fmla="*/ 522515 h 1628503"/>
              <a:gd name="connsiteX54" fmla="*/ 1790896 w 2017319"/>
              <a:gd name="connsiteY54" fmla="*/ 478972 h 1628503"/>
              <a:gd name="connsiteX55" fmla="*/ 1756062 w 2017319"/>
              <a:gd name="connsiteY55" fmla="*/ 461555 h 1628503"/>
              <a:gd name="connsiteX56" fmla="*/ 1729936 w 2017319"/>
              <a:gd name="connsiteY56" fmla="*/ 444138 h 1628503"/>
              <a:gd name="connsiteX57" fmla="*/ 1677685 w 2017319"/>
              <a:gd name="connsiteY57" fmla="*/ 426720 h 1628503"/>
              <a:gd name="connsiteX58" fmla="*/ 1634142 w 2017319"/>
              <a:gd name="connsiteY58" fmla="*/ 391886 h 1628503"/>
              <a:gd name="connsiteX59" fmla="*/ 1608016 w 2017319"/>
              <a:gd name="connsiteY59" fmla="*/ 374469 h 1628503"/>
              <a:gd name="connsiteX60" fmla="*/ 1590599 w 2017319"/>
              <a:gd name="connsiteY60" fmla="*/ 339635 h 1628503"/>
              <a:gd name="connsiteX61" fmla="*/ 1599307 w 2017319"/>
              <a:gd name="connsiteY61" fmla="*/ 296092 h 1628503"/>
              <a:gd name="connsiteX62" fmla="*/ 1616725 w 2017319"/>
              <a:gd name="connsiteY62" fmla="*/ 278675 h 1628503"/>
              <a:gd name="connsiteX63" fmla="*/ 1686393 w 2017319"/>
              <a:gd name="connsiteY63" fmla="*/ 209006 h 1628503"/>
              <a:gd name="connsiteX64" fmla="*/ 1729936 w 2017319"/>
              <a:gd name="connsiteY64" fmla="*/ 156755 h 1628503"/>
              <a:gd name="connsiteX65" fmla="*/ 1764770 w 2017319"/>
              <a:gd name="connsiteY65" fmla="*/ 104503 h 1628503"/>
              <a:gd name="connsiteX66" fmla="*/ 1756062 w 2017319"/>
              <a:gd name="connsiteY66" fmla="*/ 69669 h 1628503"/>
              <a:gd name="connsiteX67" fmla="*/ 1703810 w 2017319"/>
              <a:gd name="connsiteY67" fmla="*/ 17418 h 1628503"/>
              <a:gd name="connsiteX68" fmla="*/ 1668976 w 2017319"/>
              <a:gd name="connsiteY68" fmla="*/ 0 h 1628503"/>
              <a:gd name="connsiteX69" fmla="*/ 1468679 w 2017319"/>
              <a:gd name="connsiteY69" fmla="*/ 8709 h 1628503"/>
              <a:gd name="connsiteX70" fmla="*/ 1416427 w 2017319"/>
              <a:gd name="connsiteY70" fmla="*/ 17418 h 1628503"/>
              <a:gd name="connsiteX71" fmla="*/ 1390302 w 2017319"/>
              <a:gd name="connsiteY71" fmla="*/ 26126 h 1628503"/>
              <a:gd name="connsiteX72" fmla="*/ 1259673 w 2017319"/>
              <a:gd name="connsiteY72" fmla="*/ 34835 h 1628503"/>
              <a:gd name="connsiteX73" fmla="*/ 1207422 w 2017319"/>
              <a:gd name="connsiteY73" fmla="*/ 52252 h 1628503"/>
              <a:gd name="connsiteX74" fmla="*/ 1172587 w 2017319"/>
              <a:gd name="connsiteY74" fmla="*/ 69669 h 1628503"/>
              <a:gd name="connsiteX75" fmla="*/ 1129045 w 2017319"/>
              <a:gd name="connsiteY75" fmla="*/ 78378 h 1628503"/>
              <a:gd name="connsiteX76" fmla="*/ 1102919 w 2017319"/>
              <a:gd name="connsiteY76" fmla="*/ 87086 h 1628503"/>
              <a:gd name="connsiteX77" fmla="*/ 980999 w 2017319"/>
              <a:gd name="connsiteY77" fmla="*/ 69669 h 1628503"/>
              <a:gd name="connsiteX78" fmla="*/ 928747 w 2017319"/>
              <a:gd name="connsiteY78" fmla="*/ 34835 h 1628503"/>
              <a:gd name="connsiteX79" fmla="*/ 902622 w 2017319"/>
              <a:gd name="connsiteY79" fmla="*/ 17418 h 1628503"/>
              <a:gd name="connsiteX80" fmla="*/ 850370 w 2017319"/>
              <a:gd name="connsiteY80" fmla="*/ 26126 h 1628503"/>
              <a:gd name="connsiteX81" fmla="*/ 815536 w 2017319"/>
              <a:gd name="connsiteY81" fmla="*/ 78378 h 1628503"/>
              <a:gd name="connsiteX82" fmla="*/ 789410 w 2017319"/>
              <a:gd name="connsiteY82" fmla="*/ 191589 h 1628503"/>
              <a:gd name="connsiteX83" fmla="*/ 780702 w 2017319"/>
              <a:gd name="connsiteY83" fmla="*/ 217715 h 1628503"/>
              <a:gd name="connsiteX84" fmla="*/ 763285 w 2017319"/>
              <a:gd name="connsiteY84" fmla="*/ 383178 h 1628503"/>
              <a:gd name="connsiteX85" fmla="*/ 754576 w 2017319"/>
              <a:gd name="connsiteY85" fmla="*/ 609600 h 1628503"/>
              <a:gd name="connsiteX86" fmla="*/ 745867 w 2017319"/>
              <a:gd name="connsiteY86" fmla="*/ 661852 h 1628503"/>
              <a:gd name="connsiteX87" fmla="*/ 728450 w 2017319"/>
              <a:gd name="connsiteY87" fmla="*/ 687978 h 1628503"/>
              <a:gd name="connsiteX88" fmla="*/ 693616 w 2017319"/>
              <a:gd name="connsiteY88" fmla="*/ 731520 h 1628503"/>
              <a:gd name="connsiteX89" fmla="*/ 641365 w 2017319"/>
              <a:gd name="connsiteY89" fmla="*/ 714103 h 1628503"/>
              <a:gd name="connsiteX90" fmla="*/ 597822 w 2017319"/>
              <a:gd name="connsiteY90" fmla="*/ 644435 h 1628503"/>
              <a:gd name="connsiteX91" fmla="*/ 562987 w 2017319"/>
              <a:gd name="connsiteY91" fmla="*/ 600892 h 1628503"/>
              <a:gd name="connsiteX92" fmla="*/ 536862 w 2017319"/>
              <a:gd name="connsiteY92" fmla="*/ 548640 h 1628503"/>
              <a:gd name="connsiteX93" fmla="*/ 519445 w 2017319"/>
              <a:gd name="connsiteY93" fmla="*/ 470263 h 1628503"/>
              <a:gd name="connsiteX94" fmla="*/ 502027 w 2017319"/>
              <a:gd name="connsiteY94" fmla="*/ 452846 h 1628503"/>
              <a:gd name="connsiteX95" fmla="*/ 502027 w 2017319"/>
              <a:gd name="connsiteY95" fmla="*/ 322218 h 1628503"/>
              <a:gd name="connsiteX96" fmla="*/ 293022 w 2017319"/>
              <a:gd name="connsiteY96" fmla="*/ 209006 h 1628503"/>
              <a:gd name="connsiteX97" fmla="*/ 275605 w 2017319"/>
              <a:gd name="connsiteY97" fmla="*/ 278675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17319" h="1628503">
                <a:moveTo>
                  <a:pt x="275605" y="278675"/>
                </a:moveTo>
                <a:lnTo>
                  <a:pt x="275605" y="278675"/>
                </a:lnTo>
                <a:cubicBezTo>
                  <a:pt x="261091" y="298995"/>
                  <a:pt x="243230" y="317300"/>
                  <a:pt x="232062" y="339635"/>
                </a:cubicBezTo>
                <a:cubicBezTo>
                  <a:pt x="228947" y="345865"/>
                  <a:pt x="214982" y="433743"/>
                  <a:pt x="214645" y="435429"/>
                </a:cubicBezTo>
                <a:cubicBezTo>
                  <a:pt x="212298" y="447165"/>
                  <a:pt x="209375" y="458799"/>
                  <a:pt x="205936" y="470263"/>
                </a:cubicBezTo>
                <a:cubicBezTo>
                  <a:pt x="200660" y="487848"/>
                  <a:pt x="192120" y="504512"/>
                  <a:pt x="188519" y="522515"/>
                </a:cubicBezTo>
                <a:cubicBezTo>
                  <a:pt x="185616" y="537029"/>
                  <a:pt x="183400" y="551698"/>
                  <a:pt x="179810" y="566058"/>
                </a:cubicBezTo>
                <a:cubicBezTo>
                  <a:pt x="177584" y="574963"/>
                  <a:pt x="173624" y="583357"/>
                  <a:pt x="171102" y="592183"/>
                </a:cubicBezTo>
                <a:cubicBezTo>
                  <a:pt x="167814" y="603692"/>
                  <a:pt x="165296" y="615406"/>
                  <a:pt x="162393" y="627018"/>
                </a:cubicBezTo>
                <a:cubicBezTo>
                  <a:pt x="159490" y="658949"/>
                  <a:pt x="163824" y="692394"/>
                  <a:pt x="153685" y="722812"/>
                </a:cubicBezTo>
                <a:cubicBezTo>
                  <a:pt x="150782" y="731521"/>
                  <a:pt x="135430" y="726797"/>
                  <a:pt x="127559" y="731520"/>
                </a:cubicBezTo>
                <a:cubicBezTo>
                  <a:pt x="67789" y="767382"/>
                  <a:pt x="158026" y="732978"/>
                  <a:pt x="84016" y="757646"/>
                </a:cubicBezTo>
                <a:cubicBezTo>
                  <a:pt x="75307" y="763452"/>
                  <a:pt x="65291" y="767662"/>
                  <a:pt x="57890" y="775063"/>
                </a:cubicBezTo>
                <a:cubicBezTo>
                  <a:pt x="47097" y="785856"/>
                  <a:pt x="24232" y="821196"/>
                  <a:pt x="14347" y="836023"/>
                </a:cubicBezTo>
                <a:cubicBezTo>
                  <a:pt x="-3084" y="923185"/>
                  <a:pt x="-9356" y="932796"/>
                  <a:pt x="23056" y="1062446"/>
                </a:cubicBezTo>
                <a:cubicBezTo>
                  <a:pt x="26576" y="1076527"/>
                  <a:pt x="45353" y="1081259"/>
                  <a:pt x="57890" y="1088572"/>
                </a:cubicBezTo>
                <a:cubicBezTo>
                  <a:pt x="80317" y="1101655"/>
                  <a:pt x="105956" y="1109004"/>
                  <a:pt x="127559" y="1123406"/>
                </a:cubicBezTo>
                <a:cubicBezTo>
                  <a:pt x="144976" y="1135017"/>
                  <a:pt x="161860" y="1147470"/>
                  <a:pt x="179810" y="1158240"/>
                </a:cubicBezTo>
                <a:cubicBezTo>
                  <a:pt x="190942" y="1164919"/>
                  <a:pt x="204081" y="1168112"/>
                  <a:pt x="214645" y="1175658"/>
                </a:cubicBezTo>
                <a:cubicBezTo>
                  <a:pt x="297019" y="1234497"/>
                  <a:pt x="180138" y="1171468"/>
                  <a:pt x="275605" y="1219200"/>
                </a:cubicBezTo>
                <a:cubicBezTo>
                  <a:pt x="300358" y="1243954"/>
                  <a:pt x="291627" y="1236866"/>
                  <a:pt x="327856" y="1262743"/>
                </a:cubicBezTo>
                <a:cubicBezTo>
                  <a:pt x="336373" y="1268826"/>
                  <a:pt x="346159" y="1273206"/>
                  <a:pt x="353982" y="1280160"/>
                </a:cubicBezTo>
                <a:cubicBezTo>
                  <a:pt x="374756" y="1298626"/>
                  <a:pt x="409090" y="1329418"/>
                  <a:pt x="423650" y="1358538"/>
                </a:cubicBezTo>
                <a:cubicBezTo>
                  <a:pt x="427755" y="1366748"/>
                  <a:pt x="429456" y="1375955"/>
                  <a:pt x="432359" y="1384663"/>
                </a:cubicBezTo>
                <a:cubicBezTo>
                  <a:pt x="439008" y="1471108"/>
                  <a:pt x="432828" y="1473394"/>
                  <a:pt x="449776" y="1532709"/>
                </a:cubicBezTo>
                <a:cubicBezTo>
                  <a:pt x="452298" y="1541536"/>
                  <a:pt x="452608" y="1551783"/>
                  <a:pt x="458485" y="1558835"/>
                </a:cubicBezTo>
                <a:cubicBezTo>
                  <a:pt x="467777" y="1569985"/>
                  <a:pt x="481708" y="1576252"/>
                  <a:pt x="493319" y="1584960"/>
                </a:cubicBezTo>
                <a:cubicBezTo>
                  <a:pt x="496222" y="1593669"/>
                  <a:pt x="495536" y="1604595"/>
                  <a:pt x="502027" y="1611086"/>
                </a:cubicBezTo>
                <a:cubicBezTo>
                  <a:pt x="506193" y="1615252"/>
                  <a:pt x="562683" y="1628427"/>
                  <a:pt x="562987" y="1628503"/>
                </a:cubicBezTo>
                <a:cubicBezTo>
                  <a:pt x="612336" y="1625600"/>
                  <a:pt x="662014" y="1626189"/>
                  <a:pt x="711033" y="1619795"/>
                </a:cubicBezTo>
                <a:cubicBezTo>
                  <a:pt x="729238" y="1617420"/>
                  <a:pt x="763285" y="1602378"/>
                  <a:pt x="763285" y="1602378"/>
                </a:cubicBezTo>
                <a:cubicBezTo>
                  <a:pt x="774896" y="1593669"/>
                  <a:pt x="785517" y="1583453"/>
                  <a:pt x="798119" y="1576252"/>
                </a:cubicBezTo>
                <a:cubicBezTo>
                  <a:pt x="806089" y="1571697"/>
                  <a:pt x="816316" y="1572168"/>
                  <a:pt x="824245" y="1567543"/>
                </a:cubicBezTo>
                <a:cubicBezTo>
                  <a:pt x="851367" y="1551722"/>
                  <a:pt x="876496" y="1532709"/>
                  <a:pt x="902622" y="1515292"/>
                </a:cubicBezTo>
                <a:lnTo>
                  <a:pt x="928747" y="1497875"/>
                </a:lnTo>
                <a:cubicBezTo>
                  <a:pt x="937456" y="1492069"/>
                  <a:pt x="947472" y="1487859"/>
                  <a:pt x="954873" y="1480458"/>
                </a:cubicBezTo>
                <a:cubicBezTo>
                  <a:pt x="960679" y="1474652"/>
                  <a:pt x="965249" y="1467264"/>
                  <a:pt x="972290" y="1463040"/>
                </a:cubicBezTo>
                <a:cubicBezTo>
                  <a:pt x="980161" y="1458317"/>
                  <a:pt x="989707" y="1457235"/>
                  <a:pt x="998416" y="1454332"/>
                </a:cubicBezTo>
                <a:cubicBezTo>
                  <a:pt x="1024542" y="1434012"/>
                  <a:pt x="1045394" y="1403839"/>
                  <a:pt x="1076793" y="1393372"/>
                </a:cubicBezTo>
                <a:cubicBezTo>
                  <a:pt x="1112848" y="1381353"/>
                  <a:pt x="1095281" y="1389755"/>
                  <a:pt x="1129045" y="1367246"/>
                </a:cubicBezTo>
                <a:cubicBezTo>
                  <a:pt x="1134851" y="1358537"/>
                  <a:pt x="1141781" y="1350482"/>
                  <a:pt x="1146462" y="1341120"/>
                </a:cubicBezTo>
                <a:cubicBezTo>
                  <a:pt x="1158195" y="1317653"/>
                  <a:pt x="1150403" y="1308280"/>
                  <a:pt x="1172587" y="1288869"/>
                </a:cubicBezTo>
                <a:cubicBezTo>
                  <a:pt x="1184816" y="1278169"/>
                  <a:pt x="1237636" y="1243964"/>
                  <a:pt x="1259673" y="1236618"/>
                </a:cubicBezTo>
                <a:cubicBezTo>
                  <a:pt x="1273715" y="1231937"/>
                  <a:pt x="1288437" y="1228730"/>
                  <a:pt x="1303216" y="1227909"/>
                </a:cubicBezTo>
                <a:cubicBezTo>
                  <a:pt x="1393113" y="1222914"/>
                  <a:pt x="1483193" y="1222103"/>
                  <a:pt x="1573182" y="1219200"/>
                </a:cubicBezTo>
                <a:cubicBezTo>
                  <a:pt x="1581890" y="1213394"/>
                  <a:pt x="1589946" y="1206464"/>
                  <a:pt x="1599307" y="1201783"/>
                </a:cubicBezTo>
                <a:cubicBezTo>
                  <a:pt x="1633246" y="1184814"/>
                  <a:pt x="1664557" y="1193075"/>
                  <a:pt x="1703810" y="1193075"/>
                </a:cubicBezTo>
                <a:lnTo>
                  <a:pt x="2017319" y="870858"/>
                </a:lnTo>
                <a:cubicBezTo>
                  <a:pt x="2008610" y="844732"/>
                  <a:pt x="2002839" y="817436"/>
                  <a:pt x="1991193" y="792480"/>
                </a:cubicBezTo>
                <a:cubicBezTo>
                  <a:pt x="1982341" y="773511"/>
                  <a:pt x="1967970" y="757646"/>
                  <a:pt x="1956359" y="740229"/>
                </a:cubicBezTo>
                <a:lnTo>
                  <a:pt x="1938942" y="714103"/>
                </a:lnTo>
                <a:cubicBezTo>
                  <a:pt x="1931741" y="703301"/>
                  <a:pt x="1928405" y="690278"/>
                  <a:pt x="1921525" y="679269"/>
                </a:cubicBezTo>
                <a:cubicBezTo>
                  <a:pt x="1913832" y="666961"/>
                  <a:pt x="1902712" y="656972"/>
                  <a:pt x="1895399" y="644435"/>
                </a:cubicBezTo>
                <a:cubicBezTo>
                  <a:pt x="1856881" y="578405"/>
                  <a:pt x="1870390" y="578341"/>
                  <a:pt x="1825730" y="522515"/>
                </a:cubicBezTo>
                <a:cubicBezTo>
                  <a:pt x="1814119" y="508001"/>
                  <a:pt x="1804884" y="491212"/>
                  <a:pt x="1790896" y="478972"/>
                </a:cubicBezTo>
                <a:cubicBezTo>
                  <a:pt x="1781126" y="470423"/>
                  <a:pt x="1767333" y="467996"/>
                  <a:pt x="1756062" y="461555"/>
                </a:cubicBezTo>
                <a:cubicBezTo>
                  <a:pt x="1746975" y="456362"/>
                  <a:pt x="1739500" y="448389"/>
                  <a:pt x="1729936" y="444138"/>
                </a:cubicBezTo>
                <a:cubicBezTo>
                  <a:pt x="1713159" y="436681"/>
                  <a:pt x="1677685" y="426720"/>
                  <a:pt x="1677685" y="426720"/>
                </a:cubicBezTo>
                <a:cubicBezTo>
                  <a:pt x="1663171" y="415109"/>
                  <a:pt x="1649012" y="403038"/>
                  <a:pt x="1634142" y="391886"/>
                </a:cubicBezTo>
                <a:cubicBezTo>
                  <a:pt x="1625769" y="385606"/>
                  <a:pt x="1614717" y="382510"/>
                  <a:pt x="1608016" y="374469"/>
                </a:cubicBezTo>
                <a:cubicBezTo>
                  <a:pt x="1599705" y="364496"/>
                  <a:pt x="1596405" y="351246"/>
                  <a:pt x="1590599" y="339635"/>
                </a:cubicBezTo>
                <a:cubicBezTo>
                  <a:pt x="1593502" y="325121"/>
                  <a:pt x="1593476" y="309697"/>
                  <a:pt x="1599307" y="296092"/>
                </a:cubicBezTo>
                <a:cubicBezTo>
                  <a:pt x="1602541" y="288545"/>
                  <a:pt x="1611596" y="285086"/>
                  <a:pt x="1616725" y="278675"/>
                </a:cubicBezTo>
                <a:cubicBezTo>
                  <a:pt x="1664719" y="218684"/>
                  <a:pt x="1587109" y="291744"/>
                  <a:pt x="1686393" y="209006"/>
                </a:cubicBezTo>
                <a:cubicBezTo>
                  <a:pt x="1733938" y="113916"/>
                  <a:pt x="1672492" y="222406"/>
                  <a:pt x="1729936" y="156755"/>
                </a:cubicBezTo>
                <a:cubicBezTo>
                  <a:pt x="1743720" y="141001"/>
                  <a:pt x="1764770" y="104503"/>
                  <a:pt x="1764770" y="104503"/>
                </a:cubicBezTo>
                <a:cubicBezTo>
                  <a:pt x="1761867" y="92892"/>
                  <a:pt x="1760777" y="80670"/>
                  <a:pt x="1756062" y="69669"/>
                </a:cubicBezTo>
                <a:cubicBezTo>
                  <a:pt x="1745297" y="44549"/>
                  <a:pt x="1726629" y="31680"/>
                  <a:pt x="1703810" y="17418"/>
                </a:cubicBezTo>
                <a:cubicBezTo>
                  <a:pt x="1692801" y="10538"/>
                  <a:pt x="1680587" y="5806"/>
                  <a:pt x="1668976" y="0"/>
                </a:cubicBezTo>
                <a:cubicBezTo>
                  <a:pt x="1602210" y="2903"/>
                  <a:pt x="1535349" y="4111"/>
                  <a:pt x="1468679" y="8709"/>
                </a:cubicBezTo>
                <a:cubicBezTo>
                  <a:pt x="1451063" y="9924"/>
                  <a:pt x="1433664" y="13588"/>
                  <a:pt x="1416427" y="17418"/>
                </a:cubicBezTo>
                <a:cubicBezTo>
                  <a:pt x="1407466" y="19409"/>
                  <a:pt x="1399425" y="25112"/>
                  <a:pt x="1390302" y="26126"/>
                </a:cubicBezTo>
                <a:cubicBezTo>
                  <a:pt x="1346929" y="30945"/>
                  <a:pt x="1303216" y="31932"/>
                  <a:pt x="1259673" y="34835"/>
                </a:cubicBezTo>
                <a:cubicBezTo>
                  <a:pt x="1242256" y="40641"/>
                  <a:pt x="1223843" y="44042"/>
                  <a:pt x="1207422" y="52252"/>
                </a:cubicBezTo>
                <a:cubicBezTo>
                  <a:pt x="1195810" y="58058"/>
                  <a:pt x="1184903" y="65564"/>
                  <a:pt x="1172587" y="69669"/>
                </a:cubicBezTo>
                <a:cubicBezTo>
                  <a:pt x="1158545" y="74350"/>
                  <a:pt x="1143405" y="74788"/>
                  <a:pt x="1129045" y="78378"/>
                </a:cubicBezTo>
                <a:cubicBezTo>
                  <a:pt x="1120139" y="80604"/>
                  <a:pt x="1111628" y="84183"/>
                  <a:pt x="1102919" y="87086"/>
                </a:cubicBezTo>
                <a:cubicBezTo>
                  <a:pt x="1092429" y="86132"/>
                  <a:pt x="1010502" y="86059"/>
                  <a:pt x="980999" y="69669"/>
                </a:cubicBezTo>
                <a:cubicBezTo>
                  <a:pt x="962700" y="59503"/>
                  <a:pt x="946164" y="46446"/>
                  <a:pt x="928747" y="34835"/>
                </a:cubicBezTo>
                <a:lnTo>
                  <a:pt x="902622" y="17418"/>
                </a:lnTo>
                <a:cubicBezTo>
                  <a:pt x="885205" y="20321"/>
                  <a:pt x="864836" y="16000"/>
                  <a:pt x="850370" y="26126"/>
                </a:cubicBezTo>
                <a:cubicBezTo>
                  <a:pt x="833221" y="38130"/>
                  <a:pt x="815536" y="78378"/>
                  <a:pt x="815536" y="78378"/>
                </a:cubicBezTo>
                <a:cubicBezTo>
                  <a:pt x="808627" y="112918"/>
                  <a:pt x="799912" y="160080"/>
                  <a:pt x="789410" y="191589"/>
                </a:cubicBezTo>
                <a:lnTo>
                  <a:pt x="780702" y="217715"/>
                </a:lnTo>
                <a:cubicBezTo>
                  <a:pt x="774896" y="272869"/>
                  <a:pt x="765417" y="327760"/>
                  <a:pt x="763285" y="383178"/>
                </a:cubicBezTo>
                <a:cubicBezTo>
                  <a:pt x="760382" y="458652"/>
                  <a:pt x="759288" y="534217"/>
                  <a:pt x="754576" y="609600"/>
                </a:cubicBezTo>
                <a:cubicBezTo>
                  <a:pt x="753474" y="627223"/>
                  <a:pt x="751451" y="645101"/>
                  <a:pt x="745867" y="661852"/>
                </a:cubicBezTo>
                <a:cubicBezTo>
                  <a:pt x="742557" y="671781"/>
                  <a:pt x="734256" y="679269"/>
                  <a:pt x="728450" y="687978"/>
                </a:cubicBezTo>
                <a:cubicBezTo>
                  <a:pt x="723012" y="704292"/>
                  <a:pt x="719877" y="731520"/>
                  <a:pt x="693616" y="731520"/>
                </a:cubicBezTo>
                <a:cubicBezTo>
                  <a:pt x="675257" y="731520"/>
                  <a:pt x="641365" y="714103"/>
                  <a:pt x="641365" y="714103"/>
                </a:cubicBezTo>
                <a:cubicBezTo>
                  <a:pt x="631529" y="697710"/>
                  <a:pt x="611226" y="662307"/>
                  <a:pt x="597822" y="644435"/>
                </a:cubicBezTo>
                <a:cubicBezTo>
                  <a:pt x="586669" y="629565"/>
                  <a:pt x="572966" y="616574"/>
                  <a:pt x="562987" y="600892"/>
                </a:cubicBezTo>
                <a:cubicBezTo>
                  <a:pt x="552532" y="584463"/>
                  <a:pt x="545570" y="566057"/>
                  <a:pt x="536862" y="548640"/>
                </a:cubicBezTo>
                <a:cubicBezTo>
                  <a:pt x="535947" y="544065"/>
                  <a:pt x="523542" y="478457"/>
                  <a:pt x="519445" y="470263"/>
                </a:cubicBezTo>
                <a:cubicBezTo>
                  <a:pt x="515773" y="462919"/>
                  <a:pt x="502986" y="461000"/>
                  <a:pt x="502027" y="452846"/>
                </a:cubicBezTo>
                <a:cubicBezTo>
                  <a:pt x="496939" y="409602"/>
                  <a:pt x="502027" y="365761"/>
                  <a:pt x="502027" y="322218"/>
                </a:cubicBezTo>
                <a:lnTo>
                  <a:pt x="293022" y="209006"/>
                </a:lnTo>
                <a:lnTo>
                  <a:pt x="275605" y="27867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6D84735-E2DC-4BB0-9423-2C1D35EA420D}"/>
              </a:ext>
            </a:extLst>
          </p:cNvPr>
          <p:cNvSpPr/>
          <p:nvPr/>
        </p:nvSpPr>
        <p:spPr>
          <a:xfrm>
            <a:off x="3668834" y="2383183"/>
            <a:ext cx="1800149" cy="1173942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C8A2-DE75-4FD1-B6C4-3DEE72F1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Collective</a:t>
            </a:r>
            <a:r>
              <a:rPr lang="nl-NL" dirty="0"/>
              <a:t> Dataset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7109A-C684-41AB-97F1-8CFCDD88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E423F-C8A8-4602-B9B4-D73C139D6C61}"/>
              </a:ext>
            </a:extLst>
          </p:cNvPr>
          <p:cNvSpPr/>
          <p:nvPr/>
        </p:nvSpPr>
        <p:spPr>
          <a:xfrm>
            <a:off x="3396342" y="1234422"/>
            <a:ext cx="1410789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A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1DBC93-3E5C-4141-8083-E9BE22FAB433}"/>
              </a:ext>
            </a:extLst>
          </p:cNvPr>
          <p:cNvSpPr/>
          <p:nvPr/>
        </p:nvSpPr>
        <p:spPr>
          <a:xfrm>
            <a:off x="5933210" y="2205990"/>
            <a:ext cx="1410789" cy="7315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C</a:t>
            </a:r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A5D7C6-F310-4CBB-A8F2-8BB82EE96D36}"/>
              </a:ext>
            </a:extLst>
          </p:cNvPr>
          <p:cNvSpPr/>
          <p:nvPr/>
        </p:nvSpPr>
        <p:spPr>
          <a:xfrm>
            <a:off x="4674821" y="3909078"/>
            <a:ext cx="1410789" cy="73152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D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93DDFD-3346-4ABE-8BA1-B0D6939409D8}"/>
              </a:ext>
            </a:extLst>
          </p:cNvPr>
          <p:cNvSpPr/>
          <p:nvPr/>
        </p:nvSpPr>
        <p:spPr>
          <a:xfrm>
            <a:off x="2388821" y="3765386"/>
            <a:ext cx="1410789" cy="73152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E</a:t>
            </a:r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82BC5-C11E-4EC7-A063-1E7107512B8F}"/>
              </a:ext>
            </a:extLst>
          </p:cNvPr>
          <p:cNvSpPr/>
          <p:nvPr/>
        </p:nvSpPr>
        <p:spPr>
          <a:xfrm>
            <a:off x="1800001" y="2252816"/>
            <a:ext cx="1410789" cy="73152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F</a:t>
            </a:r>
            <a:endParaRPr lang="en-NL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672E0E9-AD67-4B66-AF84-3CDC438C8170}"/>
              </a:ext>
            </a:extLst>
          </p:cNvPr>
          <p:cNvSpPr/>
          <p:nvPr/>
        </p:nvSpPr>
        <p:spPr>
          <a:xfrm rot="3346604">
            <a:off x="4203125" y="1968558"/>
            <a:ext cx="713646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4455A03-BE1A-41F0-9E50-1EF683EFE61C}"/>
              </a:ext>
            </a:extLst>
          </p:cNvPr>
          <p:cNvSpPr/>
          <p:nvPr/>
        </p:nvSpPr>
        <p:spPr>
          <a:xfrm rot="20128262">
            <a:off x="5357094" y="2604799"/>
            <a:ext cx="703388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48634CBD-DC91-4A6D-A3EE-08EA673F85BA}"/>
              </a:ext>
            </a:extLst>
          </p:cNvPr>
          <p:cNvSpPr/>
          <p:nvPr/>
        </p:nvSpPr>
        <p:spPr>
          <a:xfrm rot="14845490">
            <a:off x="4822579" y="3571850"/>
            <a:ext cx="540287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F92F9CE9-2EC0-4068-A9EC-0C8518E6A47D}"/>
              </a:ext>
            </a:extLst>
          </p:cNvPr>
          <p:cNvSpPr/>
          <p:nvPr/>
        </p:nvSpPr>
        <p:spPr>
          <a:xfrm rot="18676338">
            <a:off x="3370011" y="3532596"/>
            <a:ext cx="807029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90656DC-10BB-4AA4-8E6A-31C60ED6CFF5}"/>
              </a:ext>
            </a:extLst>
          </p:cNvPr>
          <p:cNvSpPr/>
          <p:nvPr/>
        </p:nvSpPr>
        <p:spPr>
          <a:xfrm rot="1065722">
            <a:off x="3006989" y="2667108"/>
            <a:ext cx="811613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59C6AAF3-0FFE-4F84-AA33-0802F01EB161}"/>
              </a:ext>
            </a:extLst>
          </p:cNvPr>
          <p:cNvSpPr/>
          <p:nvPr/>
        </p:nvSpPr>
        <p:spPr>
          <a:xfrm>
            <a:off x="4111197" y="2469669"/>
            <a:ext cx="982032" cy="645034"/>
          </a:xfrm>
          <a:prstGeom prst="can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Central Database</a:t>
            </a:r>
            <a:endParaRPr lang="en-NL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89300FA-5CC8-46A4-B47A-6564A9A1D7A9}"/>
              </a:ext>
            </a:extLst>
          </p:cNvPr>
          <p:cNvSpPr txBox="1"/>
          <p:nvPr/>
        </p:nvSpPr>
        <p:spPr>
          <a:xfrm>
            <a:off x="3917663" y="3109513"/>
            <a:ext cx="1239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200" dirty="0"/>
              <a:t>Enterprise Service Bus</a:t>
            </a:r>
            <a:endParaRPr lang="en-NL" sz="1200" dirty="0" err="1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9E8AB06-11A7-4AC3-B246-94934D96B434}"/>
              </a:ext>
            </a:extLst>
          </p:cNvPr>
          <p:cNvSpPr/>
          <p:nvPr/>
        </p:nvSpPr>
        <p:spPr>
          <a:xfrm>
            <a:off x="6555838" y="3061899"/>
            <a:ext cx="2200596" cy="1236798"/>
          </a:xfrm>
          <a:prstGeom prst="wedgeRectCallout">
            <a:avLst>
              <a:gd name="adj1" fmla="val -110478"/>
              <a:gd name="adj2" fmla="val -4012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Canonical</a:t>
            </a:r>
            <a:r>
              <a:rPr lang="nl-NL" dirty="0"/>
              <a:t> SOAP WS/ REST API for </a:t>
            </a:r>
            <a:r>
              <a:rPr lang="nl-NL" dirty="0" err="1"/>
              <a:t>Sending</a:t>
            </a:r>
            <a:r>
              <a:rPr lang="nl-NL" dirty="0"/>
              <a:t> </a:t>
            </a:r>
            <a:r>
              <a:rPr lang="nl-NL" dirty="0" err="1"/>
              <a:t>Inserts</a:t>
            </a:r>
            <a:r>
              <a:rPr lang="nl-NL" dirty="0"/>
              <a:t>/Updates/</a:t>
            </a:r>
            <a:r>
              <a:rPr lang="nl-NL" dirty="0" err="1"/>
              <a:t>Deletes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for </a:t>
            </a:r>
            <a:r>
              <a:rPr lang="nl-NL" dirty="0" err="1"/>
              <a:t>Requesting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4BFAC602-19DF-485D-B43C-582D5CF1424F}"/>
              </a:ext>
            </a:extLst>
          </p:cNvPr>
          <p:cNvSpPr/>
          <p:nvPr/>
        </p:nvSpPr>
        <p:spPr>
          <a:xfrm>
            <a:off x="6960821" y="4434736"/>
            <a:ext cx="2120502" cy="41172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Just In Time Integration</a:t>
            </a:r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499AFE-1012-4A44-9E26-9D0A55E013C4}"/>
              </a:ext>
            </a:extLst>
          </p:cNvPr>
          <p:cNvSpPr/>
          <p:nvPr/>
        </p:nvSpPr>
        <p:spPr>
          <a:xfrm>
            <a:off x="5332814" y="1254711"/>
            <a:ext cx="1410789" cy="7315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B</a:t>
            </a:r>
            <a:endParaRPr lang="en-NL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B606CE58-2F33-4FAE-9D96-D2822C054978}"/>
              </a:ext>
            </a:extLst>
          </p:cNvPr>
          <p:cNvSpPr/>
          <p:nvPr/>
        </p:nvSpPr>
        <p:spPr>
          <a:xfrm rot="19006100">
            <a:off x="4833379" y="1901788"/>
            <a:ext cx="825385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5398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558D93-ED07-4F5D-ACAC-A3A7BD8C5992}"/>
              </a:ext>
            </a:extLst>
          </p:cNvPr>
          <p:cNvSpPr/>
          <p:nvPr/>
        </p:nvSpPr>
        <p:spPr>
          <a:xfrm>
            <a:off x="3528505" y="2185851"/>
            <a:ext cx="2017319" cy="1628503"/>
          </a:xfrm>
          <a:custGeom>
            <a:avLst/>
            <a:gdLst>
              <a:gd name="connsiteX0" fmla="*/ 275605 w 2017319"/>
              <a:gd name="connsiteY0" fmla="*/ 278675 h 1628503"/>
              <a:gd name="connsiteX1" fmla="*/ 275605 w 2017319"/>
              <a:gd name="connsiteY1" fmla="*/ 278675 h 1628503"/>
              <a:gd name="connsiteX2" fmla="*/ 232062 w 2017319"/>
              <a:gd name="connsiteY2" fmla="*/ 339635 h 1628503"/>
              <a:gd name="connsiteX3" fmla="*/ 214645 w 2017319"/>
              <a:gd name="connsiteY3" fmla="*/ 435429 h 1628503"/>
              <a:gd name="connsiteX4" fmla="*/ 205936 w 2017319"/>
              <a:gd name="connsiteY4" fmla="*/ 470263 h 1628503"/>
              <a:gd name="connsiteX5" fmla="*/ 188519 w 2017319"/>
              <a:gd name="connsiteY5" fmla="*/ 522515 h 1628503"/>
              <a:gd name="connsiteX6" fmla="*/ 179810 w 2017319"/>
              <a:gd name="connsiteY6" fmla="*/ 566058 h 1628503"/>
              <a:gd name="connsiteX7" fmla="*/ 171102 w 2017319"/>
              <a:gd name="connsiteY7" fmla="*/ 592183 h 1628503"/>
              <a:gd name="connsiteX8" fmla="*/ 162393 w 2017319"/>
              <a:gd name="connsiteY8" fmla="*/ 627018 h 1628503"/>
              <a:gd name="connsiteX9" fmla="*/ 153685 w 2017319"/>
              <a:gd name="connsiteY9" fmla="*/ 722812 h 1628503"/>
              <a:gd name="connsiteX10" fmla="*/ 127559 w 2017319"/>
              <a:gd name="connsiteY10" fmla="*/ 731520 h 1628503"/>
              <a:gd name="connsiteX11" fmla="*/ 84016 w 2017319"/>
              <a:gd name="connsiteY11" fmla="*/ 757646 h 1628503"/>
              <a:gd name="connsiteX12" fmla="*/ 57890 w 2017319"/>
              <a:gd name="connsiteY12" fmla="*/ 775063 h 1628503"/>
              <a:gd name="connsiteX13" fmla="*/ 14347 w 2017319"/>
              <a:gd name="connsiteY13" fmla="*/ 836023 h 1628503"/>
              <a:gd name="connsiteX14" fmla="*/ 23056 w 2017319"/>
              <a:gd name="connsiteY14" fmla="*/ 1062446 h 1628503"/>
              <a:gd name="connsiteX15" fmla="*/ 57890 w 2017319"/>
              <a:gd name="connsiteY15" fmla="*/ 1088572 h 1628503"/>
              <a:gd name="connsiteX16" fmla="*/ 127559 w 2017319"/>
              <a:gd name="connsiteY16" fmla="*/ 1123406 h 1628503"/>
              <a:gd name="connsiteX17" fmla="*/ 179810 w 2017319"/>
              <a:gd name="connsiteY17" fmla="*/ 1158240 h 1628503"/>
              <a:gd name="connsiteX18" fmla="*/ 214645 w 2017319"/>
              <a:gd name="connsiteY18" fmla="*/ 1175658 h 1628503"/>
              <a:gd name="connsiteX19" fmla="*/ 275605 w 2017319"/>
              <a:gd name="connsiteY19" fmla="*/ 1219200 h 1628503"/>
              <a:gd name="connsiteX20" fmla="*/ 327856 w 2017319"/>
              <a:gd name="connsiteY20" fmla="*/ 1262743 h 1628503"/>
              <a:gd name="connsiteX21" fmla="*/ 353982 w 2017319"/>
              <a:gd name="connsiteY21" fmla="*/ 1280160 h 1628503"/>
              <a:gd name="connsiteX22" fmla="*/ 423650 w 2017319"/>
              <a:gd name="connsiteY22" fmla="*/ 1358538 h 1628503"/>
              <a:gd name="connsiteX23" fmla="*/ 432359 w 2017319"/>
              <a:gd name="connsiteY23" fmla="*/ 1384663 h 1628503"/>
              <a:gd name="connsiteX24" fmla="*/ 449776 w 2017319"/>
              <a:gd name="connsiteY24" fmla="*/ 1532709 h 1628503"/>
              <a:gd name="connsiteX25" fmla="*/ 458485 w 2017319"/>
              <a:gd name="connsiteY25" fmla="*/ 1558835 h 1628503"/>
              <a:gd name="connsiteX26" fmla="*/ 493319 w 2017319"/>
              <a:gd name="connsiteY26" fmla="*/ 1584960 h 1628503"/>
              <a:gd name="connsiteX27" fmla="*/ 502027 w 2017319"/>
              <a:gd name="connsiteY27" fmla="*/ 1611086 h 1628503"/>
              <a:gd name="connsiteX28" fmla="*/ 562987 w 2017319"/>
              <a:gd name="connsiteY28" fmla="*/ 1628503 h 1628503"/>
              <a:gd name="connsiteX29" fmla="*/ 711033 w 2017319"/>
              <a:gd name="connsiteY29" fmla="*/ 1619795 h 1628503"/>
              <a:gd name="connsiteX30" fmla="*/ 763285 w 2017319"/>
              <a:gd name="connsiteY30" fmla="*/ 1602378 h 1628503"/>
              <a:gd name="connsiteX31" fmla="*/ 798119 w 2017319"/>
              <a:gd name="connsiteY31" fmla="*/ 1576252 h 1628503"/>
              <a:gd name="connsiteX32" fmla="*/ 824245 w 2017319"/>
              <a:gd name="connsiteY32" fmla="*/ 1567543 h 1628503"/>
              <a:gd name="connsiteX33" fmla="*/ 902622 w 2017319"/>
              <a:gd name="connsiteY33" fmla="*/ 1515292 h 1628503"/>
              <a:gd name="connsiteX34" fmla="*/ 928747 w 2017319"/>
              <a:gd name="connsiteY34" fmla="*/ 1497875 h 1628503"/>
              <a:gd name="connsiteX35" fmla="*/ 954873 w 2017319"/>
              <a:gd name="connsiteY35" fmla="*/ 1480458 h 1628503"/>
              <a:gd name="connsiteX36" fmla="*/ 972290 w 2017319"/>
              <a:gd name="connsiteY36" fmla="*/ 1463040 h 1628503"/>
              <a:gd name="connsiteX37" fmla="*/ 998416 w 2017319"/>
              <a:gd name="connsiteY37" fmla="*/ 1454332 h 1628503"/>
              <a:gd name="connsiteX38" fmla="*/ 1076793 w 2017319"/>
              <a:gd name="connsiteY38" fmla="*/ 1393372 h 1628503"/>
              <a:gd name="connsiteX39" fmla="*/ 1129045 w 2017319"/>
              <a:gd name="connsiteY39" fmla="*/ 1367246 h 1628503"/>
              <a:gd name="connsiteX40" fmla="*/ 1146462 w 2017319"/>
              <a:gd name="connsiteY40" fmla="*/ 1341120 h 1628503"/>
              <a:gd name="connsiteX41" fmla="*/ 1172587 w 2017319"/>
              <a:gd name="connsiteY41" fmla="*/ 1288869 h 1628503"/>
              <a:gd name="connsiteX42" fmla="*/ 1259673 w 2017319"/>
              <a:gd name="connsiteY42" fmla="*/ 1236618 h 1628503"/>
              <a:gd name="connsiteX43" fmla="*/ 1303216 w 2017319"/>
              <a:gd name="connsiteY43" fmla="*/ 1227909 h 1628503"/>
              <a:gd name="connsiteX44" fmla="*/ 1573182 w 2017319"/>
              <a:gd name="connsiteY44" fmla="*/ 1219200 h 1628503"/>
              <a:gd name="connsiteX45" fmla="*/ 1599307 w 2017319"/>
              <a:gd name="connsiteY45" fmla="*/ 1201783 h 1628503"/>
              <a:gd name="connsiteX46" fmla="*/ 1703810 w 2017319"/>
              <a:gd name="connsiteY46" fmla="*/ 1193075 h 1628503"/>
              <a:gd name="connsiteX47" fmla="*/ 2017319 w 2017319"/>
              <a:gd name="connsiteY47" fmla="*/ 870858 h 1628503"/>
              <a:gd name="connsiteX48" fmla="*/ 1991193 w 2017319"/>
              <a:gd name="connsiteY48" fmla="*/ 792480 h 1628503"/>
              <a:gd name="connsiteX49" fmla="*/ 1956359 w 2017319"/>
              <a:gd name="connsiteY49" fmla="*/ 740229 h 1628503"/>
              <a:gd name="connsiteX50" fmla="*/ 1938942 w 2017319"/>
              <a:gd name="connsiteY50" fmla="*/ 714103 h 1628503"/>
              <a:gd name="connsiteX51" fmla="*/ 1921525 w 2017319"/>
              <a:gd name="connsiteY51" fmla="*/ 679269 h 1628503"/>
              <a:gd name="connsiteX52" fmla="*/ 1895399 w 2017319"/>
              <a:gd name="connsiteY52" fmla="*/ 644435 h 1628503"/>
              <a:gd name="connsiteX53" fmla="*/ 1825730 w 2017319"/>
              <a:gd name="connsiteY53" fmla="*/ 522515 h 1628503"/>
              <a:gd name="connsiteX54" fmla="*/ 1790896 w 2017319"/>
              <a:gd name="connsiteY54" fmla="*/ 478972 h 1628503"/>
              <a:gd name="connsiteX55" fmla="*/ 1756062 w 2017319"/>
              <a:gd name="connsiteY55" fmla="*/ 461555 h 1628503"/>
              <a:gd name="connsiteX56" fmla="*/ 1729936 w 2017319"/>
              <a:gd name="connsiteY56" fmla="*/ 444138 h 1628503"/>
              <a:gd name="connsiteX57" fmla="*/ 1677685 w 2017319"/>
              <a:gd name="connsiteY57" fmla="*/ 426720 h 1628503"/>
              <a:gd name="connsiteX58" fmla="*/ 1634142 w 2017319"/>
              <a:gd name="connsiteY58" fmla="*/ 391886 h 1628503"/>
              <a:gd name="connsiteX59" fmla="*/ 1608016 w 2017319"/>
              <a:gd name="connsiteY59" fmla="*/ 374469 h 1628503"/>
              <a:gd name="connsiteX60" fmla="*/ 1590599 w 2017319"/>
              <a:gd name="connsiteY60" fmla="*/ 339635 h 1628503"/>
              <a:gd name="connsiteX61" fmla="*/ 1599307 w 2017319"/>
              <a:gd name="connsiteY61" fmla="*/ 296092 h 1628503"/>
              <a:gd name="connsiteX62" fmla="*/ 1616725 w 2017319"/>
              <a:gd name="connsiteY62" fmla="*/ 278675 h 1628503"/>
              <a:gd name="connsiteX63" fmla="*/ 1686393 w 2017319"/>
              <a:gd name="connsiteY63" fmla="*/ 209006 h 1628503"/>
              <a:gd name="connsiteX64" fmla="*/ 1729936 w 2017319"/>
              <a:gd name="connsiteY64" fmla="*/ 156755 h 1628503"/>
              <a:gd name="connsiteX65" fmla="*/ 1764770 w 2017319"/>
              <a:gd name="connsiteY65" fmla="*/ 104503 h 1628503"/>
              <a:gd name="connsiteX66" fmla="*/ 1756062 w 2017319"/>
              <a:gd name="connsiteY66" fmla="*/ 69669 h 1628503"/>
              <a:gd name="connsiteX67" fmla="*/ 1703810 w 2017319"/>
              <a:gd name="connsiteY67" fmla="*/ 17418 h 1628503"/>
              <a:gd name="connsiteX68" fmla="*/ 1668976 w 2017319"/>
              <a:gd name="connsiteY68" fmla="*/ 0 h 1628503"/>
              <a:gd name="connsiteX69" fmla="*/ 1468679 w 2017319"/>
              <a:gd name="connsiteY69" fmla="*/ 8709 h 1628503"/>
              <a:gd name="connsiteX70" fmla="*/ 1416427 w 2017319"/>
              <a:gd name="connsiteY70" fmla="*/ 17418 h 1628503"/>
              <a:gd name="connsiteX71" fmla="*/ 1390302 w 2017319"/>
              <a:gd name="connsiteY71" fmla="*/ 26126 h 1628503"/>
              <a:gd name="connsiteX72" fmla="*/ 1259673 w 2017319"/>
              <a:gd name="connsiteY72" fmla="*/ 34835 h 1628503"/>
              <a:gd name="connsiteX73" fmla="*/ 1207422 w 2017319"/>
              <a:gd name="connsiteY73" fmla="*/ 52252 h 1628503"/>
              <a:gd name="connsiteX74" fmla="*/ 1172587 w 2017319"/>
              <a:gd name="connsiteY74" fmla="*/ 69669 h 1628503"/>
              <a:gd name="connsiteX75" fmla="*/ 1129045 w 2017319"/>
              <a:gd name="connsiteY75" fmla="*/ 78378 h 1628503"/>
              <a:gd name="connsiteX76" fmla="*/ 1102919 w 2017319"/>
              <a:gd name="connsiteY76" fmla="*/ 87086 h 1628503"/>
              <a:gd name="connsiteX77" fmla="*/ 980999 w 2017319"/>
              <a:gd name="connsiteY77" fmla="*/ 69669 h 1628503"/>
              <a:gd name="connsiteX78" fmla="*/ 928747 w 2017319"/>
              <a:gd name="connsiteY78" fmla="*/ 34835 h 1628503"/>
              <a:gd name="connsiteX79" fmla="*/ 902622 w 2017319"/>
              <a:gd name="connsiteY79" fmla="*/ 17418 h 1628503"/>
              <a:gd name="connsiteX80" fmla="*/ 850370 w 2017319"/>
              <a:gd name="connsiteY80" fmla="*/ 26126 h 1628503"/>
              <a:gd name="connsiteX81" fmla="*/ 815536 w 2017319"/>
              <a:gd name="connsiteY81" fmla="*/ 78378 h 1628503"/>
              <a:gd name="connsiteX82" fmla="*/ 789410 w 2017319"/>
              <a:gd name="connsiteY82" fmla="*/ 191589 h 1628503"/>
              <a:gd name="connsiteX83" fmla="*/ 780702 w 2017319"/>
              <a:gd name="connsiteY83" fmla="*/ 217715 h 1628503"/>
              <a:gd name="connsiteX84" fmla="*/ 763285 w 2017319"/>
              <a:gd name="connsiteY84" fmla="*/ 383178 h 1628503"/>
              <a:gd name="connsiteX85" fmla="*/ 754576 w 2017319"/>
              <a:gd name="connsiteY85" fmla="*/ 609600 h 1628503"/>
              <a:gd name="connsiteX86" fmla="*/ 745867 w 2017319"/>
              <a:gd name="connsiteY86" fmla="*/ 661852 h 1628503"/>
              <a:gd name="connsiteX87" fmla="*/ 728450 w 2017319"/>
              <a:gd name="connsiteY87" fmla="*/ 687978 h 1628503"/>
              <a:gd name="connsiteX88" fmla="*/ 693616 w 2017319"/>
              <a:gd name="connsiteY88" fmla="*/ 731520 h 1628503"/>
              <a:gd name="connsiteX89" fmla="*/ 641365 w 2017319"/>
              <a:gd name="connsiteY89" fmla="*/ 714103 h 1628503"/>
              <a:gd name="connsiteX90" fmla="*/ 597822 w 2017319"/>
              <a:gd name="connsiteY90" fmla="*/ 644435 h 1628503"/>
              <a:gd name="connsiteX91" fmla="*/ 562987 w 2017319"/>
              <a:gd name="connsiteY91" fmla="*/ 600892 h 1628503"/>
              <a:gd name="connsiteX92" fmla="*/ 536862 w 2017319"/>
              <a:gd name="connsiteY92" fmla="*/ 548640 h 1628503"/>
              <a:gd name="connsiteX93" fmla="*/ 519445 w 2017319"/>
              <a:gd name="connsiteY93" fmla="*/ 470263 h 1628503"/>
              <a:gd name="connsiteX94" fmla="*/ 502027 w 2017319"/>
              <a:gd name="connsiteY94" fmla="*/ 452846 h 1628503"/>
              <a:gd name="connsiteX95" fmla="*/ 502027 w 2017319"/>
              <a:gd name="connsiteY95" fmla="*/ 322218 h 1628503"/>
              <a:gd name="connsiteX96" fmla="*/ 293022 w 2017319"/>
              <a:gd name="connsiteY96" fmla="*/ 209006 h 1628503"/>
              <a:gd name="connsiteX97" fmla="*/ 275605 w 2017319"/>
              <a:gd name="connsiteY97" fmla="*/ 278675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17319" h="1628503">
                <a:moveTo>
                  <a:pt x="275605" y="278675"/>
                </a:moveTo>
                <a:lnTo>
                  <a:pt x="275605" y="278675"/>
                </a:lnTo>
                <a:cubicBezTo>
                  <a:pt x="261091" y="298995"/>
                  <a:pt x="243230" y="317300"/>
                  <a:pt x="232062" y="339635"/>
                </a:cubicBezTo>
                <a:cubicBezTo>
                  <a:pt x="228947" y="345865"/>
                  <a:pt x="214982" y="433743"/>
                  <a:pt x="214645" y="435429"/>
                </a:cubicBezTo>
                <a:cubicBezTo>
                  <a:pt x="212298" y="447165"/>
                  <a:pt x="209375" y="458799"/>
                  <a:pt x="205936" y="470263"/>
                </a:cubicBezTo>
                <a:cubicBezTo>
                  <a:pt x="200660" y="487848"/>
                  <a:pt x="192120" y="504512"/>
                  <a:pt x="188519" y="522515"/>
                </a:cubicBezTo>
                <a:cubicBezTo>
                  <a:pt x="185616" y="537029"/>
                  <a:pt x="183400" y="551698"/>
                  <a:pt x="179810" y="566058"/>
                </a:cubicBezTo>
                <a:cubicBezTo>
                  <a:pt x="177584" y="574963"/>
                  <a:pt x="173624" y="583357"/>
                  <a:pt x="171102" y="592183"/>
                </a:cubicBezTo>
                <a:cubicBezTo>
                  <a:pt x="167814" y="603692"/>
                  <a:pt x="165296" y="615406"/>
                  <a:pt x="162393" y="627018"/>
                </a:cubicBezTo>
                <a:cubicBezTo>
                  <a:pt x="159490" y="658949"/>
                  <a:pt x="163824" y="692394"/>
                  <a:pt x="153685" y="722812"/>
                </a:cubicBezTo>
                <a:cubicBezTo>
                  <a:pt x="150782" y="731521"/>
                  <a:pt x="135430" y="726797"/>
                  <a:pt x="127559" y="731520"/>
                </a:cubicBezTo>
                <a:cubicBezTo>
                  <a:pt x="67789" y="767382"/>
                  <a:pt x="158026" y="732978"/>
                  <a:pt x="84016" y="757646"/>
                </a:cubicBezTo>
                <a:cubicBezTo>
                  <a:pt x="75307" y="763452"/>
                  <a:pt x="65291" y="767662"/>
                  <a:pt x="57890" y="775063"/>
                </a:cubicBezTo>
                <a:cubicBezTo>
                  <a:pt x="47097" y="785856"/>
                  <a:pt x="24232" y="821196"/>
                  <a:pt x="14347" y="836023"/>
                </a:cubicBezTo>
                <a:cubicBezTo>
                  <a:pt x="-3084" y="923185"/>
                  <a:pt x="-9356" y="932796"/>
                  <a:pt x="23056" y="1062446"/>
                </a:cubicBezTo>
                <a:cubicBezTo>
                  <a:pt x="26576" y="1076527"/>
                  <a:pt x="45353" y="1081259"/>
                  <a:pt x="57890" y="1088572"/>
                </a:cubicBezTo>
                <a:cubicBezTo>
                  <a:pt x="80317" y="1101655"/>
                  <a:pt x="105956" y="1109004"/>
                  <a:pt x="127559" y="1123406"/>
                </a:cubicBezTo>
                <a:cubicBezTo>
                  <a:pt x="144976" y="1135017"/>
                  <a:pt x="161860" y="1147470"/>
                  <a:pt x="179810" y="1158240"/>
                </a:cubicBezTo>
                <a:cubicBezTo>
                  <a:pt x="190942" y="1164919"/>
                  <a:pt x="204081" y="1168112"/>
                  <a:pt x="214645" y="1175658"/>
                </a:cubicBezTo>
                <a:cubicBezTo>
                  <a:pt x="297019" y="1234497"/>
                  <a:pt x="180138" y="1171468"/>
                  <a:pt x="275605" y="1219200"/>
                </a:cubicBezTo>
                <a:cubicBezTo>
                  <a:pt x="300358" y="1243954"/>
                  <a:pt x="291627" y="1236866"/>
                  <a:pt x="327856" y="1262743"/>
                </a:cubicBezTo>
                <a:cubicBezTo>
                  <a:pt x="336373" y="1268826"/>
                  <a:pt x="346159" y="1273206"/>
                  <a:pt x="353982" y="1280160"/>
                </a:cubicBezTo>
                <a:cubicBezTo>
                  <a:pt x="374756" y="1298626"/>
                  <a:pt x="409090" y="1329418"/>
                  <a:pt x="423650" y="1358538"/>
                </a:cubicBezTo>
                <a:cubicBezTo>
                  <a:pt x="427755" y="1366748"/>
                  <a:pt x="429456" y="1375955"/>
                  <a:pt x="432359" y="1384663"/>
                </a:cubicBezTo>
                <a:cubicBezTo>
                  <a:pt x="439008" y="1471108"/>
                  <a:pt x="432828" y="1473394"/>
                  <a:pt x="449776" y="1532709"/>
                </a:cubicBezTo>
                <a:cubicBezTo>
                  <a:pt x="452298" y="1541536"/>
                  <a:pt x="452608" y="1551783"/>
                  <a:pt x="458485" y="1558835"/>
                </a:cubicBezTo>
                <a:cubicBezTo>
                  <a:pt x="467777" y="1569985"/>
                  <a:pt x="481708" y="1576252"/>
                  <a:pt x="493319" y="1584960"/>
                </a:cubicBezTo>
                <a:cubicBezTo>
                  <a:pt x="496222" y="1593669"/>
                  <a:pt x="495536" y="1604595"/>
                  <a:pt x="502027" y="1611086"/>
                </a:cubicBezTo>
                <a:cubicBezTo>
                  <a:pt x="506193" y="1615252"/>
                  <a:pt x="562683" y="1628427"/>
                  <a:pt x="562987" y="1628503"/>
                </a:cubicBezTo>
                <a:cubicBezTo>
                  <a:pt x="612336" y="1625600"/>
                  <a:pt x="662014" y="1626189"/>
                  <a:pt x="711033" y="1619795"/>
                </a:cubicBezTo>
                <a:cubicBezTo>
                  <a:pt x="729238" y="1617420"/>
                  <a:pt x="763285" y="1602378"/>
                  <a:pt x="763285" y="1602378"/>
                </a:cubicBezTo>
                <a:cubicBezTo>
                  <a:pt x="774896" y="1593669"/>
                  <a:pt x="785517" y="1583453"/>
                  <a:pt x="798119" y="1576252"/>
                </a:cubicBezTo>
                <a:cubicBezTo>
                  <a:pt x="806089" y="1571697"/>
                  <a:pt x="816316" y="1572168"/>
                  <a:pt x="824245" y="1567543"/>
                </a:cubicBezTo>
                <a:cubicBezTo>
                  <a:pt x="851367" y="1551722"/>
                  <a:pt x="876496" y="1532709"/>
                  <a:pt x="902622" y="1515292"/>
                </a:cubicBezTo>
                <a:lnTo>
                  <a:pt x="928747" y="1497875"/>
                </a:lnTo>
                <a:cubicBezTo>
                  <a:pt x="937456" y="1492069"/>
                  <a:pt x="947472" y="1487859"/>
                  <a:pt x="954873" y="1480458"/>
                </a:cubicBezTo>
                <a:cubicBezTo>
                  <a:pt x="960679" y="1474652"/>
                  <a:pt x="965249" y="1467264"/>
                  <a:pt x="972290" y="1463040"/>
                </a:cubicBezTo>
                <a:cubicBezTo>
                  <a:pt x="980161" y="1458317"/>
                  <a:pt x="989707" y="1457235"/>
                  <a:pt x="998416" y="1454332"/>
                </a:cubicBezTo>
                <a:cubicBezTo>
                  <a:pt x="1024542" y="1434012"/>
                  <a:pt x="1045394" y="1403839"/>
                  <a:pt x="1076793" y="1393372"/>
                </a:cubicBezTo>
                <a:cubicBezTo>
                  <a:pt x="1112848" y="1381353"/>
                  <a:pt x="1095281" y="1389755"/>
                  <a:pt x="1129045" y="1367246"/>
                </a:cubicBezTo>
                <a:cubicBezTo>
                  <a:pt x="1134851" y="1358537"/>
                  <a:pt x="1141781" y="1350482"/>
                  <a:pt x="1146462" y="1341120"/>
                </a:cubicBezTo>
                <a:cubicBezTo>
                  <a:pt x="1158195" y="1317653"/>
                  <a:pt x="1150403" y="1308280"/>
                  <a:pt x="1172587" y="1288869"/>
                </a:cubicBezTo>
                <a:cubicBezTo>
                  <a:pt x="1184816" y="1278169"/>
                  <a:pt x="1237636" y="1243964"/>
                  <a:pt x="1259673" y="1236618"/>
                </a:cubicBezTo>
                <a:cubicBezTo>
                  <a:pt x="1273715" y="1231937"/>
                  <a:pt x="1288437" y="1228730"/>
                  <a:pt x="1303216" y="1227909"/>
                </a:cubicBezTo>
                <a:cubicBezTo>
                  <a:pt x="1393113" y="1222914"/>
                  <a:pt x="1483193" y="1222103"/>
                  <a:pt x="1573182" y="1219200"/>
                </a:cubicBezTo>
                <a:cubicBezTo>
                  <a:pt x="1581890" y="1213394"/>
                  <a:pt x="1589946" y="1206464"/>
                  <a:pt x="1599307" y="1201783"/>
                </a:cubicBezTo>
                <a:cubicBezTo>
                  <a:pt x="1633246" y="1184814"/>
                  <a:pt x="1664557" y="1193075"/>
                  <a:pt x="1703810" y="1193075"/>
                </a:cubicBezTo>
                <a:lnTo>
                  <a:pt x="2017319" y="870858"/>
                </a:lnTo>
                <a:cubicBezTo>
                  <a:pt x="2008610" y="844732"/>
                  <a:pt x="2002839" y="817436"/>
                  <a:pt x="1991193" y="792480"/>
                </a:cubicBezTo>
                <a:cubicBezTo>
                  <a:pt x="1982341" y="773511"/>
                  <a:pt x="1967970" y="757646"/>
                  <a:pt x="1956359" y="740229"/>
                </a:cubicBezTo>
                <a:lnTo>
                  <a:pt x="1938942" y="714103"/>
                </a:lnTo>
                <a:cubicBezTo>
                  <a:pt x="1931741" y="703301"/>
                  <a:pt x="1928405" y="690278"/>
                  <a:pt x="1921525" y="679269"/>
                </a:cubicBezTo>
                <a:cubicBezTo>
                  <a:pt x="1913832" y="666961"/>
                  <a:pt x="1902712" y="656972"/>
                  <a:pt x="1895399" y="644435"/>
                </a:cubicBezTo>
                <a:cubicBezTo>
                  <a:pt x="1856881" y="578405"/>
                  <a:pt x="1870390" y="578341"/>
                  <a:pt x="1825730" y="522515"/>
                </a:cubicBezTo>
                <a:cubicBezTo>
                  <a:pt x="1814119" y="508001"/>
                  <a:pt x="1804884" y="491212"/>
                  <a:pt x="1790896" y="478972"/>
                </a:cubicBezTo>
                <a:cubicBezTo>
                  <a:pt x="1781126" y="470423"/>
                  <a:pt x="1767333" y="467996"/>
                  <a:pt x="1756062" y="461555"/>
                </a:cubicBezTo>
                <a:cubicBezTo>
                  <a:pt x="1746975" y="456362"/>
                  <a:pt x="1739500" y="448389"/>
                  <a:pt x="1729936" y="444138"/>
                </a:cubicBezTo>
                <a:cubicBezTo>
                  <a:pt x="1713159" y="436681"/>
                  <a:pt x="1677685" y="426720"/>
                  <a:pt x="1677685" y="426720"/>
                </a:cubicBezTo>
                <a:cubicBezTo>
                  <a:pt x="1663171" y="415109"/>
                  <a:pt x="1649012" y="403038"/>
                  <a:pt x="1634142" y="391886"/>
                </a:cubicBezTo>
                <a:cubicBezTo>
                  <a:pt x="1625769" y="385606"/>
                  <a:pt x="1614717" y="382510"/>
                  <a:pt x="1608016" y="374469"/>
                </a:cubicBezTo>
                <a:cubicBezTo>
                  <a:pt x="1599705" y="364496"/>
                  <a:pt x="1596405" y="351246"/>
                  <a:pt x="1590599" y="339635"/>
                </a:cubicBezTo>
                <a:cubicBezTo>
                  <a:pt x="1593502" y="325121"/>
                  <a:pt x="1593476" y="309697"/>
                  <a:pt x="1599307" y="296092"/>
                </a:cubicBezTo>
                <a:cubicBezTo>
                  <a:pt x="1602541" y="288545"/>
                  <a:pt x="1611596" y="285086"/>
                  <a:pt x="1616725" y="278675"/>
                </a:cubicBezTo>
                <a:cubicBezTo>
                  <a:pt x="1664719" y="218684"/>
                  <a:pt x="1587109" y="291744"/>
                  <a:pt x="1686393" y="209006"/>
                </a:cubicBezTo>
                <a:cubicBezTo>
                  <a:pt x="1733938" y="113916"/>
                  <a:pt x="1672492" y="222406"/>
                  <a:pt x="1729936" y="156755"/>
                </a:cubicBezTo>
                <a:cubicBezTo>
                  <a:pt x="1743720" y="141001"/>
                  <a:pt x="1764770" y="104503"/>
                  <a:pt x="1764770" y="104503"/>
                </a:cubicBezTo>
                <a:cubicBezTo>
                  <a:pt x="1761867" y="92892"/>
                  <a:pt x="1760777" y="80670"/>
                  <a:pt x="1756062" y="69669"/>
                </a:cubicBezTo>
                <a:cubicBezTo>
                  <a:pt x="1745297" y="44549"/>
                  <a:pt x="1726629" y="31680"/>
                  <a:pt x="1703810" y="17418"/>
                </a:cubicBezTo>
                <a:cubicBezTo>
                  <a:pt x="1692801" y="10538"/>
                  <a:pt x="1680587" y="5806"/>
                  <a:pt x="1668976" y="0"/>
                </a:cubicBezTo>
                <a:cubicBezTo>
                  <a:pt x="1602210" y="2903"/>
                  <a:pt x="1535349" y="4111"/>
                  <a:pt x="1468679" y="8709"/>
                </a:cubicBezTo>
                <a:cubicBezTo>
                  <a:pt x="1451063" y="9924"/>
                  <a:pt x="1433664" y="13588"/>
                  <a:pt x="1416427" y="17418"/>
                </a:cubicBezTo>
                <a:cubicBezTo>
                  <a:pt x="1407466" y="19409"/>
                  <a:pt x="1399425" y="25112"/>
                  <a:pt x="1390302" y="26126"/>
                </a:cubicBezTo>
                <a:cubicBezTo>
                  <a:pt x="1346929" y="30945"/>
                  <a:pt x="1303216" y="31932"/>
                  <a:pt x="1259673" y="34835"/>
                </a:cubicBezTo>
                <a:cubicBezTo>
                  <a:pt x="1242256" y="40641"/>
                  <a:pt x="1223843" y="44042"/>
                  <a:pt x="1207422" y="52252"/>
                </a:cubicBezTo>
                <a:cubicBezTo>
                  <a:pt x="1195810" y="58058"/>
                  <a:pt x="1184903" y="65564"/>
                  <a:pt x="1172587" y="69669"/>
                </a:cubicBezTo>
                <a:cubicBezTo>
                  <a:pt x="1158545" y="74350"/>
                  <a:pt x="1143405" y="74788"/>
                  <a:pt x="1129045" y="78378"/>
                </a:cubicBezTo>
                <a:cubicBezTo>
                  <a:pt x="1120139" y="80604"/>
                  <a:pt x="1111628" y="84183"/>
                  <a:pt x="1102919" y="87086"/>
                </a:cubicBezTo>
                <a:cubicBezTo>
                  <a:pt x="1092429" y="86132"/>
                  <a:pt x="1010502" y="86059"/>
                  <a:pt x="980999" y="69669"/>
                </a:cubicBezTo>
                <a:cubicBezTo>
                  <a:pt x="962700" y="59503"/>
                  <a:pt x="946164" y="46446"/>
                  <a:pt x="928747" y="34835"/>
                </a:cubicBezTo>
                <a:lnTo>
                  <a:pt x="902622" y="17418"/>
                </a:lnTo>
                <a:cubicBezTo>
                  <a:pt x="885205" y="20321"/>
                  <a:pt x="864836" y="16000"/>
                  <a:pt x="850370" y="26126"/>
                </a:cubicBezTo>
                <a:cubicBezTo>
                  <a:pt x="833221" y="38130"/>
                  <a:pt x="815536" y="78378"/>
                  <a:pt x="815536" y="78378"/>
                </a:cubicBezTo>
                <a:cubicBezTo>
                  <a:pt x="808627" y="112918"/>
                  <a:pt x="799912" y="160080"/>
                  <a:pt x="789410" y="191589"/>
                </a:cubicBezTo>
                <a:lnTo>
                  <a:pt x="780702" y="217715"/>
                </a:lnTo>
                <a:cubicBezTo>
                  <a:pt x="774896" y="272869"/>
                  <a:pt x="765417" y="327760"/>
                  <a:pt x="763285" y="383178"/>
                </a:cubicBezTo>
                <a:cubicBezTo>
                  <a:pt x="760382" y="458652"/>
                  <a:pt x="759288" y="534217"/>
                  <a:pt x="754576" y="609600"/>
                </a:cubicBezTo>
                <a:cubicBezTo>
                  <a:pt x="753474" y="627223"/>
                  <a:pt x="751451" y="645101"/>
                  <a:pt x="745867" y="661852"/>
                </a:cubicBezTo>
                <a:cubicBezTo>
                  <a:pt x="742557" y="671781"/>
                  <a:pt x="734256" y="679269"/>
                  <a:pt x="728450" y="687978"/>
                </a:cubicBezTo>
                <a:cubicBezTo>
                  <a:pt x="723012" y="704292"/>
                  <a:pt x="719877" y="731520"/>
                  <a:pt x="693616" y="731520"/>
                </a:cubicBezTo>
                <a:cubicBezTo>
                  <a:pt x="675257" y="731520"/>
                  <a:pt x="641365" y="714103"/>
                  <a:pt x="641365" y="714103"/>
                </a:cubicBezTo>
                <a:cubicBezTo>
                  <a:pt x="631529" y="697710"/>
                  <a:pt x="611226" y="662307"/>
                  <a:pt x="597822" y="644435"/>
                </a:cubicBezTo>
                <a:cubicBezTo>
                  <a:pt x="586669" y="629565"/>
                  <a:pt x="572966" y="616574"/>
                  <a:pt x="562987" y="600892"/>
                </a:cubicBezTo>
                <a:cubicBezTo>
                  <a:pt x="552532" y="584463"/>
                  <a:pt x="545570" y="566057"/>
                  <a:pt x="536862" y="548640"/>
                </a:cubicBezTo>
                <a:cubicBezTo>
                  <a:pt x="535947" y="544065"/>
                  <a:pt x="523542" y="478457"/>
                  <a:pt x="519445" y="470263"/>
                </a:cubicBezTo>
                <a:cubicBezTo>
                  <a:pt x="515773" y="462919"/>
                  <a:pt x="502986" y="461000"/>
                  <a:pt x="502027" y="452846"/>
                </a:cubicBezTo>
                <a:cubicBezTo>
                  <a:pt x="496939" y="409602"/>
                  <a:pt x="502027" y="365761"/>
                  <a:pt x="502027" y="322218"/>
                </a:cubicBezTo>
                <a:lnTo>
                  <a:pt x="293022" y="209006"/>
                </a:lnTo>
                <a:lnTo>
                  <a:pt x="275605" y="278675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C8A2-DE75-4FD1-B6C4-3DEE72F1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Collective</a:t>
            </a:r>
            <a:r>
              <a:rPr lang="nl-NL" dirty="0"/>
              <a:t> Dataset = </a:t>
            </a:r>
            <a:r>
              <a:rPr lang="nl-NL" dirty="0" err="1"/>
              <a:t>Collective</a:t>
            </a:r>
            <a:r>
              <a:rPr lang="nl-NL" dirty="0"/>
              <a:t> Data Change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7109A-C684-41AB-97F1-8CFCDD88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E423F-C8A8-4602-B9B4-D73C139D6C61}"/>
              </a:ext>
            </a:extLst>
          </p:cNvPr>
          <p:cNvSpPr/>
          <p:nvPr/>
        </p:nvSpPr>
        <p:spPr>
          <a:xfrm>
            <a:off x="3396342" y="1234422"/>
            <a:ext cx="1410789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A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1DBC93-3E5C-4141-8083-E9BE22FAB433}"/>
              </a:ext>
            </a:extLst>
          </p:cNvPr>
          <p:cNvSpPr/>
          <p:nvPr/>
        </p:nvSpPr>
        <p:spPr>
          <a:xfrm>
            <a:off x="5933210" y="2205990"/>
            <a:ext cx="1410789" cy="7315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C</a:t>
            </a:r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A5D7C6-F310-4CBB-A8F2-8BB82EE96D36}"/>
              </a:ext>
            </a:extLst>
          </p:cNvPr>
          <p:cNvSpPr/>
          <p:nvPr/>
        </p:nvSpPr>
        <p:spPr>
          <a:xfrm>
            <a:off x="4674821" y="3909078"/>
            <a:ext cx="1410789" cy="73152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D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93DDFD-3346-4ABE-8BA1-B0D6939409D8}"/>
              </a:ext>
            </a:extLst>
          </p:cNvPr>
          <p:cNvSpPr/>
          <p:nvPr/>
        </p:nvSpPr>
        <p:spPr>
          <a:xfrm>
            <a:off x="2388821" y="3765386"/>
            <a:ext cx="1410789" cy="73152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E</a:t>
            </a:r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82BC5-C11E-4EC7-A063-1E7107512B8F}"/>
              </a:ext>
            </a:extLst>
          </p:cNvPr>
          <p:cNvSpPr/>
          <p:nvPr/>
        </p:nvSpPr>
        <p:spPr>
          <a:xfrm>
            <a:off x="1800001" y="2252816"/>
            <a:ext cx="1410789" cy="73152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F</a:t>
            </a:r>
            <a:endParaRPr lang="en-NL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672E0E9-AD67-4B66-AF84-3CDC438C8170}"/>
              </a:ext>
            </a:extLst>
          </p:cNvPr>
          <p:cNvSpPr/>
          <p:nvPr/>
        </p:nvSpPr>
        <p:spPr>
          <a:xfrm rot="3346604">
            <a:off x="4203125" y="1968558"/>
            <a:ext cx="713646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4455A03-BE1A-41F0-9E50-1EF683EFE61C}"/>
              </a:ext>
            </a:extLst>
          </p:cNvPr>
          <p:cNvSpPr/>
          <p:nvPr/>
        </p:nvSpPr>
        <p:spPr>
          <a:xfrm rot="20128262">
            <a:off x="5357094" y="2604799"/>
            <a:ext cx="703388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48634CBD-DC91-4A6D-A3EE-08EA673F85BA}"/>
              </a:ext>
            </a:extLst>
          </p:cNvPr>
          <p:cNvSpPr/>
          <p:nvPr/>
        </p:nvSpPr>
        <p:spPr>
          <a:xfrm rot="14845490">
            <a:off x="4822579" y="3571850"/>
            <a:ext cx="540287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F92F9CE9-2EC0-4068-A9EC-0C8518E6A47D}"/>
              </a:ext>
            </a:extLst>
          </p:cNvPr>
          <p:cNvSpPr/>
          <p:nvPr/>
        </p:nvSpPr>
        <p:spPr>
          <a:xfrm rot="18676338">
            <a:off x="3370011" y="3532596"/>
            <a:ext cx="807029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90656DC-10BB-4AA4-8E6A-31C60ED6CFF5}"/>
              </a:ext>
            </a:extLst>
          </p:cNvPr>
          <p:cNvSpPr/>
          <p:nvPr/>
        </p:nvSpPr>
        <p:spPr>
          <a:xfrm rot="1065722">
            <a:off x="3006989" y="2667108"/>
            <a:ext cx="811613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59C6AAF3-0FFE-4F84-AA33-0802F01EB161}"/>
              </a:ext>
            </a:extLst>
          </p:cNvPr>
          <p:cNvSpPr/>
          <p:nvPr/>
        </p:nvSpPr>
        <p:spPr>
          <a:xfrm>
            <a:off x="3961191" y="2435521"/>
            <a:ext cx="1221617" cy="943736"/>
          </a:xfrm>
          <a:prstGeom prst="cub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Central Event Platform</a:t>
            </a:r>
            <a:endParaRPr lang="en-NL" sz="120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99E8AB06-11A7-4AC3-B246-94934D96B434}"/>
              </a:ext>
            </a:extLst>
          </p:cNvPr>
          <p:cNvSpPr/>
          <p:nvPr/>
        </p:nvSpPr>
        <p:spPr>
          <a:xfrm>
            <a:off x="6555838" y="3061899"/>
            <a:ext cx="2200596" cy="1236798"/>
          </a:xfrm>
          <a:prstGeom prst="wedgeRectCallout">
            <a:avLst>
              <a:gd name="adj1" fmla="val -117997"/>
              <a:gd name="adj2" fmla="val -5632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Interfaces for Publishing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Consuming</a:t>
            </a:r>
            <a:r>
              <a:rPr lang="nl-NL" dirty="0"/>
              <a:t> Events</a:t>
            </a:r>
          </a:p>
          <a:p>
            <a:pPr algn="ctr"/>
            <a:r>
              <a:rPr lang="nl-NL" dirty="0" err="1"/>
              <a:t>Note</a:t>
            </a:r>
            <a:r>
              <a:rPr lang="nl-NL" dirty="0"/>
              <a:t>: events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consumed</a:t>
            </a:r>
            <a:r>
              <a:rPr lang="nl-NL" dirty="0"/>
              <a:t> </a:t>
            </a:r>
            <a:r>
              <a:rPr lang="nl-NL" dirty="0" err="1"/>
              <a:t>asynchronously</a:t>
            </a:r>
            <a:endParaRPr lang="en-NL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4BFAC602-19DF-485D-B43C-582D5CF1424F}"/>
              </a:ext>
            </a:extLst>
          </p:cNvPr>
          <p:cNvSpPr/>
          <p:nvPr/>
        </p:nvSpPr>
        <p:spPr>
          <a:xfrm>
            <a:off x="6555838" y="4434736"/>
            <a:ext cx="2525485" cy="41172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Ahead</a:t>
            </a:r>
            <a:r>
              <a:rPr lang="nl-NL" dirty="0"/>
              <a:t> of Time Integration</a:t>
            </a:r>
            <a:endParaRPr lang="en-NL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499AFE-1012-4A44-9E26-9D0A55E013C4}"/>
              </a:ext>
            </a:extLst>
          </p:cNvPr>
          <p:cNvSpPr/>
          <p:nvPr/>
        </p:nvSpPr>
        <p:spPr>
          <a:xfrm>
            <a:off x="5332814" y="1254711"/>
            <a:ext cx="1410789" cy="7315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B</a:t>
            </a:r>
            <a:endParaRPr lang="en-NL" dirty="0"/>
          </a:p>
        </p:txBody>
      </p:sp>
      <p:sp>
        <p:nvSpPr>
          <p:cNvPr id="23" name="Arrow: Left-Right 22">
            <a:extLst>
              <a:ext uri="{FF2B5EF4-FFF2-40B4-BE49-F238E27FC236}">
                <a16:creationId xmlns:a16="http://schemas.microsoft.com/office/drawing/2014/main" id="{B606CE58-2F33-4FAE-9D96-D2822C054978}"/>
              </a:ext>
            </a:extLst>
          </p:cNvPr>
          <p:cNvSpPr/>
          <p:nvPr/>
        </p:nvSpPr>
        <p:spPr>
          <a:xfrm rot="19006100">
            <a:off x="4833379" y="1901788"/>
            <a:ext cx="825385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30FACF3D-66DE-4C2C-A9B3-F5890C51EADC}"/>
              </a:ext>
            </a:extLst>
          </p:cNvPr>
          <p:cNvSpPr/>
          <p:nvPr/>
        </p:nvSpPr>
        <p:spPr>
          <a:xfrm>
            <a:off x="6270171" y="1659202"/>
            <a:ext cx="285667" cy="221849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7D57D657-8390-4AF0-A094-B194FFC60E68}"/>
              </a:ext>
            </a:extLst>
          </p:cNvPr>
          <p:cNvSpPr/>
          <p:nvPr/>
        </p:nvSpPr>
        <p:spPr>
          <a:xfrm>
            <a:off x="6858000" y="2435521"/>
            <a:ext cx="285667" cy="396843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5AFC863A-EE4B-4977-AAA6-8ADE010C3A96}"/>
              </a:ext>
            </a:extLst>
          </p:cNvPr>
          <p:cNvSpPr/>
          <p:nvPr/>
        </p:nvSpPr>
        <p:spPr>
          <a:xfrm>
            <a:off x="5511374" y="4298697"/>
            <a:ext cx="526834" cy="207571"/>
          </a:xfrm>
          <a:prstGeom prst="can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6B1D9618-22EC-4E16-8AF3-FCA845F85772}"/>
              </a:ext>
            </a:extLst>
          </p:cNvPr>
          <p:cNvSpPr/>
          <p:nvPr/>
        </p:nvSpPr>
        <p:spPr>
          <a:xfrm>
            <a:off x="2400698" y="4237562"/>
            <a:ext cx="526834" cy="517318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D5804985-A150-4B7C-B524-69EF48F75098}"/>
              </a:ext>
            </a:extLst>
          </p:cNvPr>
          <p:cNvSpPr/>
          <p:nvPr/>
        </p:nvSpPr>
        <p:spPr>
          <a:xfrm>
            <a:off x="2063690" y="2632682"/>
            <a:ext cx="149646" cy="199681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Cylinder 27">
            <a:extLst>
              <a:ext uri="{FF2B5EF4-FFF2-40B4-BE49-F238E27FC236}">
                <a16:creationId xmlns:a16="http://schemas.microsoft.com/office/drawing/2014/main" id="{7454E394-6F99-4FF5-9072-8373D84FED0A}"/>
              </a:ext>
            </a:extLst>
          </p:cNvPr>
          <p:cNvSpPr/>
          <p:nvPr/>
        </p:nvSpPr>
        <p:spPr>
          <a:xfrm>
            <a:off x="3597065" y="1657560"/>
            <a:ext cx="405090" cy="175337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Lightning Bolt 18">
            <a:extLst>
              <a:ext uri="{FF2B5EF4-FFF2-40B4-BE49-F238E27FC236}">
                <a16:creationId xmlns:a16="http://schemas.microsoft.com/office/drawing/2014/main" id="{A45CD060-8755-4009-BA33-65E11C871B10}"/>
              </a:ext>
            </a:extLst>
          </p:cNvPr>
          <p:cNvSpPr/>
          <p:nvPr/>
        </p:nvSpPr>
        <p:spPr>
          <a:xfrm>
            <a:off x="5099462" y="1866506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96D0F87-658E-4292-9115-F1CA6DBCF7C4}"/>
              </a:ext>
            </a:extLst>
          </p:cNvPr>
          <p:cNvSpPr/>
          <p:nvPr/>
        </p:nvSpPr>
        <p:spPr>
          <a:xfrm>
            <a:off x="5524709" y="2601365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7917E14C-0E10-493C-9B8E-C22736F0F9C8}"/>
              </a:ext>
            </a:extLst>
          </p:cNvPr>
          <p:cNvSpPr/>
          <p:nvPr/>
        </p:nvSpPr>
        <p:spPr>
          <a:xfrm rot="4764813">
            <a:off x="4968000" y="3578736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76802DE3-E09B-435D-B63C-DD5EAEF91271}"/>
              </a:ext>
            </a:extLst>
          </p:cNvPr>
          <p:cNvSpPr/>
          <p:nvPr/>
        </p:nvSpPr>
        <p:spPr>
          <a:xfrm rot="236250">
            <a:off x="3655281" y="3505064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498F4B9A-DFCC-4529-BF78-5CACA63CE3BB}"/>
              </a:ext>
            </a:extLst>
          </p:cNvPr>
          <p:cNvSpPr/>
          <p:nvPr/>
        </p:nvSpPr>
        <p:spPr>
          <a:xfrm rot="2011564">
            <a:off x="3249545" y="2605928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BA02C1E5-4273-4CC6-8EB6-B6C1E3FCB789}"/>
              </a:ext>
            </a:extLst>
          </p:cNvPr>
          <p:cNvSpPr/>
          <p:nvPr/>
        </p:nvSpPr>
        <p:spPr>
          <a:xfrm rot="4394352">
            <a:off x="4497723" y="1887509"/>
            <a:ext cx="214808" cy="302271"/>
          </a:xfrm>
          <a:prstGeom prst="lightningBol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9161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05739CCE-AD8E-4B40-AD1E-FB6F26596348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73355" y="1389705"/>
            <a:ext cx="5197290" cy="3261643"/>
          </a:xfrm>
          <a:prstGeom prst="rect">
            <a:avLst/>
          </a:prstGeom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8558D93-ED07-4F5D-ACAC-A3A7BD8C5992}"/>
              </a:ext>
            </a:extLst>
          </p:cNvPr>
          <p:cNvSpPr/>
          <p:nvPr/>
        </p:nvSpPr>
        <p:spPr>
          <a:xfrm>
            <a:off x="3528505" y="2185851"/>
            <a:ext cx="2017319" cy="1628503"/>
          </a:xfrm>
          <a:custGeom>
            <a:avLst/>
            <a:gdLst>
              <a:gd name="connsiteX0" fmla="*/ 275605 w 2017319"/>
              <a:gd name="connsiteY0" fmla="*/ 278675 h 1628503"/>
              <a:gd name="connsiteX1" fmla="*/ 275605 w 2017319"/>
              <a:gd name="connsiteY1" fmla="*/ 278675 h 1628503"/>
              <a:gd name="connsiteX2" fmla="*/ 232062 w 2017319"/>
              <a:gd name="connsiteY2" fmla="*/ 339635 h 1628503"/>
              <a:gd name="connsiteX3" fmla="*/ 214645 w 2017319"/>
              <a:gd name="connsiteY3" fmla="*/ 435429 h 1628503"/>
              <a:gd name="connsiteX4" fmla="*/ 205936 w 2017319"/>
              <a:gd name="connsiteY4" fmla="*/ 470263 h 1628503"/>
              <a:gd name="connsiteX5" fmla="*/ 188519 w 2017319"/>
              <a:gd name="connsiteY5" fmla="*/ 522515 h 1628503"/>
              <a:gd name="connsiteX6" fmla="*/ 179810 w 2017319"/>
              <a:gd name="connsiteY6" fmla="*/ 566058 h 1628503"/>
              <a:gd name="connsiteX7" fmla="*/ 171102 w 2017319"/>
              <a:gd name="connsiteY7" fmla="*/ 592183 h 1628503"/>
              <a:gd name="connsiteX8" fmla="*/ 162393 w 2017319"/>
              <a:gd name="connsiteY8" fmla="*/ 627018 h 1628503"/>
              <a:gd name="connsiteX9" fmla="*/ 153685 w 2017319"/>
              <a:gd name="connsiteY9" fmla="*/ 722812 h 1628503"/>
              <a:gd name="connsiteX10" fmla="*/ 127559 w 2017319"/>
              <a:gd name="connsiteY10" fmla="*/ 731520 h 1628503"/>
              <a:gd name="connsiteX11" fmla="*/ 84016 w 2017319"/>
              <a:gd name="connsiteY11" fmla="*/ 757646 h 1628503"/>
              <a:gd name="connsiteX12" fmla="*/ 57890 w 2017319"/>
              <a:gd name="connsiteY12" fmla="*/ 775063 h 1628503"/>
              <a:gd name="connsiteX13" fmla="*/ 14347 w 2017319"/>
              <a:gd name="connsiteY13" fmla="*/ 836023 h 1628503"/>
              <a:gd name="connsiteX14" fmla="*/ 23056 w 2017319"/>
              <a:gd name="connsiteY14" fmla="*/ 1062446 h 1628503"/>
              <a:gd name="connsiteX15" fmla="*/ 57890 w 2017319"/>
              <a:gd name="connsiteY15" fmla="*/ 1088572 h 1628503"/>
              <a:gd name="connsiteX16" fmla="*/ 127559 w 2017319"/>
              <a:gd name="connsiteY16" fmla="*/ 1123406 h 1628503"/>
              <a:gd name="connsiteX17" fmla="*/ 179810 w 2017319"/>
              <a:gd name="connsiteY17" fmla="*/ 1158240 h 1628503"/>
              <a:gd name="connsiteX18" fmla="*/ 214645 w 2017319"/>
              <a:gd name="connsiteY18" fmla="*/ 1175658 h 1628503"/>
              <a:gd name="connsiteX19" fmla="*/ 275605 w 2017319"/>
              <a:gd name="connsiteY19" fmla="*/ 1219200 h 1628503"/>
              <a:gd name="connsiteX20" fmla="*/ 327856 w 2017319"/>
              <a:gd name="connsiteY20" fmla="*/ 1262743 h 1628503"/>
              <a:gd name="connsiteX21" fmla="*/ 353982 w 2017319"/>
              <a:gd name="connsiteY21" fmla="*/ 1280160 h 1628503"/>
              <a:gd name="connsiteX22" fmla="*/ 423650 w 2017319"/>
              <a:gd name="connsiteY22" fmla="*/ 1358538 h 1628503"/>
              <a:gd name="connsiteX23" fmla="*/ 432359 w 2017319"/>
              <a:gd name="connsiteY23" fmla="*/ 1384663 h 1628503"/>
              <a:gd name="connsiteX24" fmla="*/ 449776 w 2017319"/>
              <a:gd name="connsiteY24" fmla="*/ 1532709 h 1628503"/>
              <a:gd name="connsiteX25" fmla="*/ 458485 w 2017319"/>
              <a:gd name="connsiteY25" fmla="*/ 1558835 h 1628503"/>
              <a:gd name="connsiteX26" fmla="*/ 493319 w 2017319"/>
              <a:gd name="connsiteY26" fmla="*/ 1584960 h 1628503"/>
              <a:gd name="connsiteX27" fmla="*/ 502027 w 2017319"/>
              <a:gd name="connsiteY27" fmla="*/ 1611086 h 1628503"/>
              <a:gd name="connsiteX28" fmla="*/ 562987 w 2017319"/>
              <a:gd name="connsiteY28" fmla="*/ 1628503 h 1628503"/>
              <a:gd name="connsiteX29" fmla="*/ 711033 w 2017319"/>
              <a:gd name="connsiteY29" fmla="*/ 1619795 h 1628503"/>
              <a:gd name="connsiteX30" fmla="*/ 763285 w 2017319"/>
              <a:gd name="connsiteY30" fmla="*/ 1602378 h 1628503"/>
              <a:gd name="connsiteX31" fmla="*/ 798119 w 2017319"/>
              <a:gd name="connsiteY31" fmla="*/ 1576252 h 1628503"/>
              <a:gd name="connsiteX32" fmla="*/ 824245 w 2017319"/>
              <a:gd name="connsiteY32" fmla="*/ 1567543 h 1628503"/>
              <a:gd name="connsiteX33" fmla="*/ 902622 w 2017319"/>
              <a:gd name="connsiteY33" fmla="*/ 1515292 h 1628503"/>
              <a:gd name="connsiteX34" fmla="*/ 928747 w 2017319"/>
              <a:gd name="connsiteY34" fmla="*/ 1497875 h 1628503"/>
              <a:gd name="connsiteX35" fmla="*/ 954873 w 2017319"/>
              <a:gd name="connsiteY35" fmla="*/ 1480458 h 1628503"/>
              <a:gd name="connsiteX36" fmla="*/ 972290 w 2017319"/>
              <a:gd name="connsiteY36" fmla="*/ 1463040 h 1628503"/>
              <a:gd name="connsiteX37" fmla="*/ 998416 w 2017319"/>
              <a:gd name="connsiteY37" fmla="*/ 1454332 h 1628503"/>
              <a:gd name="connsiteX38" fmla="*/ 1076793 w 2017319"/>
              <a:gd name="connsiteY38" fmla="*/ 1393372 h 1628503"/>
              <a:gd name="connsiteX39" fmla="*/ 1129045 w 2017319"/>
              <a:gd name="connsiteY39" fmla="*/ 1367246 h 1628503"/>
              <a:gd name="connsiteX40" fmla="*/ 1146462 w 2017319"/>
              <a:gd name="connsiteY40" fmla="*/ 1341120 h 1628503"/>
              <a:gd name="connsiteX41" fmla="*/ 1172587 w 2017319"/>
              <a:gd name="connsiteY41" fmla="*/ 1288869 h 1628503"/>
              <a:gd name="connsiteX42" fmla="*/ 1259673 w 2017319"/>
              <a:gd name="connsiteY42" fmla="*/ 1236618 h 1628503"/>
              <a:gd name="connsiteX43" fmla="*/ 1303216 w 2017319"/>
              <a:gd name="connsiteY43" fmla="*/ 1227909 h 1628503"/>
              <a:gd name="connsiteX44" fmla="*/ 1573182 w 2017319"/>
              <a:gd name="connsiteY44" fmla="*/ 1219200 h 1628503"/>
              <a:gd name="connsiteX45" fmla="*/ 1599307 w 2017319"/>
              <a:gd name="connsiteY45" fmla="*/ 1201783 h 1628503"/>
              <a:gd name="connsiteX46" fmla="*/ 1703810 w 2017319"/>
              <a:gd name="connsiteY46" fmla="*/ 1193075 h 1628503"/>
              <a:gd name="connsiteX47" fmla="*/ 2017319 w 2017319"/>
              <a:gd name="connsiteY47" fmla="*/ 870858 h 1628503"/>
              <a:gd name="connsiteX48" fmla="*/ 1991193 w 2017319"/>
              <a:gd name="connsiteY48" fmla="*/ 792480 h 1628503"/>
              <a:gd name="connsiteX49" fmla="*/ 1956359 w 2017319"/>
              <a:gd name="connsiteY49" fmla="*/ 740229 h 1628503"/>
              <a:gd name="connsiteX50" fmla="*/ 1938942 w 2017319"/>
              <a:gd name="connsiteY50" fmla="*/ 714103 h 1628503"/>
              <a:gd name="connsiteX51" fmla="*/ 1921525 w 2017319"/>
              <a:gd name="connsiteY51" fmla="*/ 679269 h 1628503"/>
              <a:gd name="connsiteX52" fmla="*/ 1895399 w 2017319"/>
              <a:gd name="connsiteY52" fmla="*/ 644435 h 1628503"/>
              <a:gd name="connsiteX53" fmla="*/ 1825730 w 2017319"/>
              <a:gd name="connsiteY53" fmla="*/ 522515 h 1628503"/>
              <a:gd name="connsiteX54" fmla="*/ 1790896 w 2017319"/>
              <a:gd name="connsiteY54" fmla="*/ 478972 h 1628503"/>
              <a:gd name="connsiteX55" fmla="*/ 1756062 w 2017319"/>
              <a:gd name="connsiteY55" fmla="*/ 461555 h 1628503"/>
              <a:gd name="connsiteX56" fmla="*/ 1729936 w 2017319"/>
              <a:gd name="connsiteY56" fmla="*/ 444138 h 1628503"/>
              <a:gd name="connsiteX57" fmla="*/ 1677685 w 2017319"/>
              <a:gd name="connsiteY57" fmla="*/ 426720 h 1628503"/>
              <a:gd name="connsiteX58" fmla="*/ 1634142 w 2017319"/>
              <a:gd name="connsiteY58" fmla="*/ 391886 h 1628503"/>
              <a:gd name="connsiteX59" fmla="*/ 1608016 w 2017319"/>
              <a:gd name="connsiteY59" fmla="*/ 374469 h 1628503"/>
              <a:gd name="connsiteX60" fmla="*/ 1590599 w 2017319"/>
              <a:gd name="connsiteY60" fmla="*/ 339635 h 1628503"/>
              <a:gd name="connsiteX61" fmla="*/ 1599307 w 2017319"/>
              <a:gd name="connsiteY61" fmla="*/ 296092 h 1628503"/>
              <a:gd name="connsiteX62" fmla="*/ 1616725 w 2017319"/>
              <a:gd name="connsiteY62" fmla="*/ 278675 h 1628503"/>
              <a:gd name="connsiteX63" fmla="*/ 1686393 w 2017319"/>
              <a:gd name="connsiteY63" fmla="*/ 209006 h 1628503"/>
              <a:gd name="connsiteX64" fmla="*/ 1729936 w 2017319"/>
              <a:gd name="connsiteY64" fmla="*/ 156755 h 1628503"/>
              <a:gd name="connsiteX65" fmla="*/ 1764770 w 2017319"/>
              <a:gd name="connsiteY65" fmla="*/ 104503 h 1628503"/>
              <a:gd name="connsiteX66" fmla="*/ 1756062 w 2017319"/>
              <a:gd name="connsiteY66" fmla="*/ 69669 h 1628503"/>
              <a:gd name="connsiteX67" fmla="*/ 1703810 w 2017319"/>
              <a:gd name="connsiteY67" fmla="*/ 17418 h 1628503"/>
              <a:gd name="connsiteX68" fmla="*/ 1668976 w 2017319"/>
              <a:gd name="connsiteY68" fmla="*/ 0 h 1628503"/>
              <a:gd name="connsiteX69" fmla="*/ 1468679 w 2017319"/>
              <a:gd name="connsiteY69" fmla="*/ 8709 h 1628503"/>
              <a:gd name="connsiteX70" fmla="*/ 1416427 w 2017319"/>
              <a:gd name="connsiteY70" fmla="*/ 17418 h 1628503"/>
              <a:gd name="connsiteX71" fmla="*/ 1390302 w 2017319"/>
              <a:gd name="connsiteY71" fmla="*/ 26126 h 1628503"/>
              <a:gd name="connsiteX72" fmla="*/ 1259673 w 2017319"/>
              <a:gd name="connsiteY72" fmla="*/ 34835 h 1628503"/>
              <a:gd name="connsiteX73" fmla="*/ 1207422 w 2017319"/>
              <a:gd name="connsiteY73" fmla="*/ 52252 h 1628503"/>
              <a:gd name="connsiteX74" fmla="*/ 1172587 w 2017319"/>
              <a:gd name="connsiteY74" fmla="*/ 69669 h 1628503"/>
              <a:gd name="connsiteX75" fmla="*/ 1129045 w 2017319"/>
              <a:gd name="connsiteY75" fmla="*/ 78378 h 1628503"/>
              <a:gd name="connsiteX76" fmla="*/ 1102919 w 2017319"/>
              <a:gd name="connsiteY76" fmla="*/ 87086 h 1628503"/>
              <a:gd name="connsiteX77" fmla="*/ 980999 w 2017319"/>
              <a:gd name="connsiteY77" fmla="*/ 69669 h 1628503"/>
              <a:gd name="connsiteX78" fmla="*/ 928747 w 2017319"/>
              <a:gd name="connsiteY78" fmla="*/ 34835 h 1628503"/>
              <a:gd name="connsiteX79" fmla="*/ 902622 w 2017319"/>
              <a:gd name="connsiteY79" fmla="*/ 17418 h 1628503"/>
              <a:gd name="connsiteX80" fmla="*/ 850370 w 2017319"/>
              <a:gd name="connsiteY80" fmla="*/ 26126 h 1628503"/>
              <a:gd name="connsiteX81" fmla="*/ 815536 w 2017319"/>
              <a:gd name="connsiteY81" fmla="*/ 78378 h 1628503"/>
              <a:gd name="connsiteX82" fmla="*/ 789410 w 2017319"/>
              <a:gd name="connsiteY82" fmla="*/ 191589 h 1628503"/>
              <a:gd name="connsiteX83" fmla="*/ 780702 w 2017319"/>
              <a:gd name="connsiteY83" fmla="*/ 217715 h 1628503"/>
              <a:gd name="connsiteX84" fmla="*/ 763285 w 2017319"/>
              <a:gd name="connsiteY84" fmla="*/ 383178 h 1628503"/>
              <a:gd name="connsiteX85" fmla="*/ 754576 w 2017319"/>
              <a:gd name="connsiteY85" fmla="*/ 609600 h 1628503"/>
              <a:gd name="connsiteX86" fmla="*/ 745867 w 2017319"/>
              <a:gd name="connsiteY86" fmla="*/ 661852 h 1628503"/>
              <a:gd name="connsiteX87" fmla="*/ 728450 w 2017319"/>
              <a:gd name="connsiteY87" fmla="*/ 687978 h 1628503"/>
              <a:gd name="connsiteX88" fmla="*/ 693616 w 2017319"/>
              <a:gd name="connsiteY88" fmla="*/ 731520 h 1628503"/>
              <a:gd name="connsiteX89" fmla="*/ 641365 w 2017319"/>
              <a:gd name="connsiteY89" fmla="*/ 714103 h 1628503"/>
              <a:gd name="connsiteX90" fmla="*/ 597822 w 2017319"/>
              <a:gd name="connsiteY90" fmla="*/ 644435 h 1628503"/>
              <a:gd name="connsiteX91" fmla="*/ 562987 w 2017319"/>
              <a:gd name="connsiteY91" fmla="*/ 600892 h 1628503"/>
              <a:gd name="connsiteX92" fmla="*/ 536862 w 2017319"/>
              <a:gd name="connsiteY92" fmla="*/ 548640 h 1628503"/>
              <a:gd name="connsiteX93" fmla="*/ 519445 w 2017319"/>
              <a:gd name="connsiteY93" fmla="*/ 470263 h 1628503"/>
              <a:gd name="connsiteX94" fmla="*/ 502027 w 2017319"/>
              <a:gd name="connsiteY94" fmla="*/ 452846 h 1628503"/>
              <a:gd name="connsiteX95" fmla="*/ 502027 w 2017319"/>
              <a:gd name="connsiteY95" fmla="*/ 322218 h 1628503"/>
              <a:gd name="connsiteX96" fmla="*/ 293022 w 2017319"/>
              <a:gd name="connsiteY96" fmla="*/ 209006 h 1628503"/>
              <a:gd name="connsiteX97" fmla="*/ 275605 w 2017319"/>
              <a:gd name="connsiteY97" fmla="*/ 278675 h 16285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2017319" h="1628503">
                <a:moveTo>
                  <a:pt x="275605" y="278675"/>
                </a:moveTo>
                <a:lnTo>
                  <a:pt x="275605" y="278675"/>
                </a:lnTo>
                <a:cubicBezTo>
                  <a:pt x="261091" y="298995"/>
                  <a:pt x="243230" y="317300"/>
                  <a:pt x="232062" y="339635"/>
                </a:cubicBezTo>
                <a:cubicBezTo>
                  <a:pt x="228947" y="345865"/>
                  <a:pt x="214982" y="433743"/>
                  <a:pt x="214645" y="435429"/>
                </a:cubicBezTo>
                <a:cubicBezTo>
                  <a:pt x="212298" y="447165"/>
                  <a:pt x="209375" y="458799"/>
                  <a:pt x="205936" y="470263"/>
                </a:cubicBezTo>
                <a:cubicBezTo>
                  <a:pt x="200660" y="487848"/>
                  <a:pt x="192120" y="504512"/>
                  <a:pt x="188519" y="522515"/>
                </a:cubicBezTo>
                <a:cubicBezTo>
                  <a:pt x="185616" y="537029"/>
                  <a:pt x="183400" y="551698"/>
                  <a:pt x="179810" y="566058"/>
                </a:cubicBezTo>
                <a:cubicBezTo>
                  <a:pt x="177584" y="574963"/>
                  <a:pt x="173624" y="583357"/>
                  <a:pt x="171102" y="592183"/>
                </a:cubicBezTo>
                <a:cubicBezTo>
                  <a:pt x="167814" y="603692"/>
                  <a:pt x="165296" y="615406"/>
                  <a:pt x="162393" y="627018"/>
                </a:cubicBezTo>
                <a:cubicBezTo>
                  <a:pt x="159490" y="658949"/>
                  <a:pt x="163824" y="692394"/>
                  <a:pt x="153685" y="722812"/>
                </a:cubicBezTo>
                <a:cubicBezTo>
                  <a:pt x="150782" y="731521"/>
                  <a:pt x="135430" y="726797"/>
                  <a:pt x="127559" y="731520"/>
                </a:cubicBezTo>
                <a:cubicBezTo>
                  <a:pt x="67789" y="767382"/>
                  <a:pt x="158026" y="732978"/>
                  <a:pt x="84016" y="757646"/>
                </a:cubicBezTo>
                <a:cubicBezTo>
                  <a:pt x="75307" y="763452"/>
                  <a:pt x="65291" y="767662"/>
                  <a:pt x="57890" y="775063"/>
                </a:cubicBezTo>
                <a:cubicBezTo>
                  <a:pt x="47097" y="785856"/>
                  <a:pt x="24232" y="821196"/>
                  <a:pt x="14347" y="836023"/>
                </a:cubicBezTo>
                <a:cubicBezTo>
                  <a:pt x="-3084" y="923185"/>
                  <a:pt x="-9356" y="932796"/>
                  <a:pt x="23056" y="1062446"/>
                </a:cubicBezTo>
                <a:cubicBezTo>
                  <a:pt x="26576" y="1076527"/>
                  <a:pt x="45353" y="1081259"/>
                  <a:pt x="57890" y="1088572"/>
                </a:cubicBezTo>
                <a:cubicBezTo>
                  <a:pt x="80317" y="1101655"/>
                  <a:pt x="105956" y="1109004"/>
                  <a:pt x="127559" y="1123406"/>
                </a:cubicBezTo>
                <a:cubicBezTo>
                  <a:pt x="144976" y="1135017"/>
                  <a:pt x="161860" y="1147470"/>
                  <a:pt x="179810" y="1158240"/>
                </a:cubicBezTo>
                <a:cubicBezTo>
                  <a:pt x="190942" y="1164919"/>
                  <a:pt x="204081" y="1168112"/>
                  <a:pt x="214645" y="1175658"/>
                </a:cubicBezTo>
                <a:cubicBezTo>
                  <a:pt x="297019" y="1234497"/>
                  <a:pt x="180138" y="1171468"/>
                  <a:pt x="275605" y="1219200"/>
                </a:cubicBezTo>
                <a:cubicBezTo>
                  <a:pt x="300358" y="1243954"/>
                  <a:pt x="291627" y="1236866"/>
                  <a:pt x="327856" y="1262743"/>
                </a:cubicBezTo>
                <a:cubicBezTo>
                  <a:pt x="336373" y="1268826"/>
                  <a:pt x="346159" y="1273206"/>
                  <a:pt x="353982" y="1280160"/>
                </a:cubicBezTo>
                <a:cubicBezTo>
                  <a:pt x="374756" y="1298626"/>
                  <a:pt x="409090" y="1329418"/>
                  <a:pt x="423650" y="1358538"/>
                </a:cubicBezTo>
                <a:cubicBezTo>
                  <a:pt x="427755" y="1366748"/>
                  <a:pt x="429456" y="1375955"/>
                  <a:pt x="432359" y="1384663"/>
                </a:cubicBezTo>
                <a:cubicBezTo>
                  <a:pt x="439008" y="1471108"/>
                  <a:pt x="432828" y="1473394"/>
                  <a:pt x="449776" y="1532709"/>
                </a:cubicBezTo>
                <a:cubicBezTo>
                  <a:pt x="452298" y="1541536"/>
                  <a:pt x="452608" y="1551783"/>
                  <a:pt x="458485" y="1558835"/>
                </a:cubicBezTo>
                <a:cubicBezTo>
                  <a:pt x="467777" y="1569985"/>
                  <a:pt x="481708" y="1576252"/>
                  <a:pt x="493319" y="1584960"/>
                </a:cubicBezTo>
                <a:cubicBezTo>
                  <a:pt x="496222" y="1593669"/>
                  <a:pt x="495536" y="1604595"/>
                  <a:pt x="502027" y="1611086"/>
                </a:cubicBezTo>
                <a:cubicBezTo>
                  <a:pt x="506193" y="1615252"/>
                  <a:pt x="562683" y="1628427"/>
                  <a:pt x="562987" y="1628503"/>
                </a:cubicBezTo>
                <a:cubicBezTo>
                  <a:pt x="612336" y="1625600"/>
                  <a:pt x="662014" y="1626189"/>
                  <a:pt x="711033" y="1619795"/>
                </a:cubicBezTo>
                <a:cubicBezTo>
                  <a:pt x="729238" y="1617420"/>
                  <a:pt x="763285" y="1602378"/>
                  <a:pt x="763285" y="1602378"/>
                </a:cubicBezTo>
                <a:cubicBezTo>
                  <a:pt x="774896" y="1593669"/>
                  <a:pt x="785517" y="1583453"/>
                  <a:pt x="798119" y="1576252"/>
                </a:cubicBezTo>
                <a:cubicBezTo>
                  <a:pt x="806089" y="1571697"/>
                  <a:pt x="816316" y="1572168"/>
                  <a:pt x="824245" y="1567543"/>
                </a:cubicBezTo>
                <a:cubicBezTo>
                  <a:pt x="851367" y="1551722"/>
                  <a:pt x="876496" y="1532709"/>
                  <a:pt x="902622" y="1515292"/>
                </a:cubicBezTo>
                <a:lnTo>
                  <a:pt x="928747" y="1497875"/>
                </a:lnTo>
                <a:cubicBezTo>
                  <a:pt x="937456" y="1492069"/>
                  <a:pt x="947472" y="1487859"/>
                  <a:pt x="954873" y="1480458"/>
                </a:cubicBezTo>
                <a:cubicBezTo>
                  <a:pt x="960679" y="1474652"/>
                  <a:pt x="965249" y="1467264"/>
                  <a:pt x="972290" y="1463040"/>
                </a:cubicBezTo>
                <a:cubicBezTo>
                  <a:pt x="980161" y="1458317"/>
                  <a:pt x="989707" y="1457235"/>
                  <a:pt x="998416" y="1454332"/>
                </a:cubicBezTo>
                <a:cubicBezTo>
                  <a:pt x="1024542" y="1434012"/>
                  <a:pt x="1045394" y="1403839"/>
                  <a:pt x="1076793" y="1393372"/>
                </a:cubicBezTo>
                <a:cubicBezTo>
                  <a:pt x="1112848" y="1381353"/>
                  <a:pt x="1095281" y="1389755"/>
                  <a:pt x="1129045" y="1367246"/>
                </a:cubicBezTo>
                <a:cubicBezTo>
                  <a:pt x="1134851" y="1358537"/>
                  <a:pt x="1141781" y="1350482"/>
                  <a:pt x="1146462" y="1341120"/>
                </a:cubicBezTo>
                <a:cubicBezTo>
                  <a:pt x="1158195" y="1317653"/>
                  <a:pt x="1150403" y="1308280"/>
                  <a:pt x="1172587" y="1288869"/>
                </a:cubicBezTo>
                <a:cubicBezTo>
                  <a:pt x="1184816" y="1278169"/>
                  <a:pt x="1237636" y="1243964"/>
                  <a:pt x="1259673" y="1236618"/>
                </a:cubicBezTo>
                <a:cubicBezTo>
                  <a:pt x="1273715" y="1231937"/>
                  <a:pt x="1288437" y="1228730"/>
                  <a:pt x="1303216" y="1227909"/>
                </a:cubicBezTo>
                <a:cubicBezTo>
                  <a:pt x="1393113" y="1222914"/>
                  <a:pt x="1483193" y="1222103"/>
                  <a:pt x="1573182" y="1219200"/>
                </a:cubicBezTo>
                <a:cubicBezTo>
                  <a:pt x="1581890" y="1213394"/>
                  <a:pt x="1589946" y="1206464"/>
                  <a:pt x="1599307" y="1201783"/>
                </a:cubicBezTo>
                <a:cubicBezTo>
                  <a:pt x="1633246" y="1184814"/>
                  <a:pt x="1664557" y="1193075"/>
                  <a:pt x="1703810" y="1193075"/>
                </a:cubicBezTo>
                <a:lnTo>
                  <a:pt x="2017319" y="870858"/>
                </a:lnTo>
                <a:cubicBezTo>
                  <a:pt x="2008610" y="844732"/>
                  <a:pt x="2002839" y="817436"/>
                  <a:pt x="1991193" y="792480"/>
                </a:cubicBezTo>
                <a:cubicBezTo>
                  <a:pt x="1982341" y="773511"/>
                  <a:pt x="1967970" y="757646"/>
                  <a:pt x="1956359" y="740229"/>
                </a:cubicBezTo>
                <a:lnTo>
                  <a:pt x="1938942" y="714103"/>
                </a:lnTo>
                <a:cubicBezTo>
                  <a:pt x="1931741" y="703301"/>
                  <a:pt x="1928405" y="690278"/>
                  <a:pt x="1921525" y="679269"/>
                </a:cubicBezTo>
                <a:cubicBezTo>
                  <a:pt x="1913832" y="666961"/>
                  <a:pt x="1902712" y="656972"/>
                  <a:pt x="1895399" y="644435"/>
                </a:cubicBezTo>
                <a:cubicBezTo>
                  <a:pt x="1856881" y="578405"/>
                  <a:pt x="1870390" y="578341"/>
                  <a:pt x="1825730" y="522515"/>
                </a:cubicBezTo>
                <a:cubicBezTo>
                  <a:pt x="1814119" y="508001"/>
                  <a:pt x="1804884" y="491212"/>
                  <a:pt x="1790896" y="478972"/>
                </a:cubicBezTo>
                <a:cubicBezTo>
                  <a:pt x="1781126" y="470423"/>
                  <a:pt x="1767333" y="467996"/>
                  <a:pt x="1756062" y="461555"/>
                </a:cubicBezTo>
                <a:cubicBezTo>
                  <a:pt x="1746975" y="456362"/>
                  <a:pt x="1739500" y="448389"/>
                  <a:pt x="1729936" y="444138"/>
                </a:cubicBezTo>
                <a:cubicBezTo>
                  <a:pt x="1713159" y="436681"/>
                  <a:pt x="1677685" y="426720"/>
                  <a:pt x="1677685" y="426720"/>
                </a:cubicBezTo>
                <a:cubicBezTo>
                  <a:pt x="1663171" y="415109"/>
                  <a:pt x="1649012" y="403038"/>
                  <a:pt x="1634142" y="391886"/>
                </a:cubicBezTo>
                <a:cubicBezTo>
                  <a:pt x="1625769" y="385606"/>
                  <a:pt x="1614717" y="382510"/>
                  <a:pt x="1608016" y="374469"/>
                </a:cubicBezTo>
                <a:cubicBezTo>
                  <a:pt x="1599705" y="364496"/>
                  <a:pt x="1596405" y="351246"/>
                  <a:pt x="1590599" y="339635"/>
                </a:cubicBezTo>
                <a:cubicBezTo>
                  <a:pt x="1593502" y="325121"/>
                  <a:pt x="1593476" y="309697"/>
                  <a:pt x="1599307" y="296092"/>
                </a:cubicBezTo>
                <a:cubicBezTo>
                  <a:pt x="1602541" y="288545"/>
                  <a:pt x="1611596" y="285086"/>
                  <a:pt x="1616725" y="278675"/>
                </a:cubicBezTo>
                <a:cubicBezTo>
                  <a:pt x="1664719" y="218684"/>
                  <a:pt x="1587109" y="291744"/>
                  <a:pt x="1686393" y="209006"/>
                </a:cubicBezTo>
                <a:cubicBezTo>
                  <a:pt x="1733938" y="113916"/>
                  <a:pt x="1672492" y="222406"/>
                  <a:pt x="1729936" y="156755"/>
                </a:cubicBezTo>
                <a:cubicBezTo>
                  <a:pt x="1743720" y="141001"/>
                  <a:pt x="1764770" y="104503"/>
                  <a:pt x="1764770" y="104503"/>
                </a:cubicBezTo>
                <a:cubicBezTo>
                  <a:pt x="1761867" y="92892"/>
                  <a:pt x="1760777" y="80670"/>
                  <a:pt x="1756062" y="69669"/>
                </a:cubicBezTo>
                <a:cubicBezTo>
                  <a:pt x="1745297" y="44549"/>
                  <a:pt x="1726629" y="31680"/>
                  <a:pt x="1703810" y="17418"/>
                </a:cubicBezTo>
                <a:cubicBezTo>
                  <a:pt x="1692801" y="10538"/>
                  <a:pt x="1680587" y="5806"/>
                  <a:pt x="1668976" y="0"/>
                </a:cubicBezTo>
                <a:cubicBezTo>
                  <a:pt x="1602210" y="2903"/>
                  <a:pt x="1535349" y="4111"/>
                  <a:pt x="1468679" y="8709"/>
                </a:cubicBezTo>
                <a:cubicBezTo>
                  <a:pt x="1451063" y="9924"/>
                  <a:pt x="1433664" y="13588"/>
                  <a:pt x="1416427" y="17418"/>
                </a:cubicBezTo>
                <a:cubicBezTo>
                  <a:pt x="1407466" y="19409"/>
                  <a:pt x="1399425" y="25112"/>
                  <a:pt x="1390302" y="26126"/>
                </a:cubicBezTo>
                <a:cubicBezTo>
                  <a:pt x="1346929" y="30945"/>
                  <a:pt x="1303216" y="31932"/>
                  <a:pt x="1259673" y="34835"/>
                </a:cubicBezTo>
                <a:cubicBezTo>
                  <a:pt x="1242256" y="40641"/>
                  <a:pt x="1223843" y="44042"/>
                  <a:pt x="1207422" y="52252"/>
                </a:cubicBezTo>
                <a:cubicBezTo>
                  <a:pt x="1195810" y="58058"/>
                  <a:pt x="1184903" y="65564"/>
                  <a:pt x="1172587" y="69669"/>
                </a:cubicBezTo>
                <a:cubicBezTo>
                  <a:pt x="1158545" y="74350"/>
                  <a:pt x="1143405" y="74788"/>
                  <a:pt x="1129045" y="78378"/>
                </a:cubicBezTo>
                <a:cubicBezTo>
                  <a:pt x="1120139" y="80604"/>
                  <a:pt x="1111628" y="84183"/>
                  <a:pt x="1102919" y="87086"/>
                </a:cubicBezTo>
                <a:cubicBezTo>
                  <a:pt x="1092429" y="86132"/>
                  <a:pt x="1010502" y="86059"/>
                  <a:pt x="980999" y="69669"/>
                </a:cubicBezTo>
                <a:cubicBezTo>
                  <a:pt x="962700" y="59503"/>
                  <a:pt x="946164" y="46446"/>
                  <a:pt x="928747" y="34835"/>
                </a:cubicBezTo>
                <a:lnTo>
                  <a:pt x="902622" y="17418"/>
                </a:lnTo>
                <a:cubicBezTo>
                  <a:pt x="885205" y="20321"/>
                  <a:pt x="864836" y="16000"/>
                  <a:pt x="850370" y="26126"/>
                </a:cubicBezTo>
                <a:cubicBezTo>
                  <a:pt x="833221" y="38130"/>
                  <a:pt x="815536" y="78378"/>
                  <a:pt x="815536" y="78378"/>
                </a:cubicBezTo>
                <a:cubicBezTo>
                  <a:pt x="808627" y="112918"/>
                  <a:pt x="799912" y="160080"/>
                  <a:pt x="789410" y="191589"/>
                </a:cubicBezTo>
                <a:lnTo>
                  <a:pt x="780702" y="217715"/>
                </a:lnTo>
                <a:cubicBezTo>
                  <a:pt x="774896" y="272869"/>
                  <a:pt x="765417" y="327760"/>
                  <a:pt x="763285" y="383178"/>
                </a:cubicBezTo>
                <a:cubicBezTo>
                  <a:pt x="760382" y="458652"/>
                  <a:pt x="759288" y="534217"/>
                  <a:pt x="754576" y="609600"/>
                </a:cubicBezTo>
                <a:cubicBezTo>
                  <a:pt x="753474" y="627223"/>
                  <a:pt x="751451" y="645101"/>
                  <a:pt x="745867" y="661852"/>
                </a:cubicBezTo>
                <a:cubicBezTo>
                  <a:pt x="742557" y="671781"/>
                  <a:pt x="734256" y="679269"/>
                  <a:pt x="728450" y="687978"/>
                </a:cubicBezTo>
                <a:cubicBezTo>
                  <a:pt x="723012" y="704292"/>
                  <a:pt x="719877" y="731520"/>
                  <a:pt x="693616" y="731520"/>
                </a:cubicBezTo>
                <a:cubicBezTo>
                  <a:pt x="675257" y="731520"/>
                  <a:pt x="641365" y="714103"/>
                  <a:pt x="641365" y="714103"/>
                </a:cubicBezTo>
                <a:cubicBezTo>
                  <a:pt x="631529" y="697710"/>
                  <a:pt x="611226" y="662307"/>
                  <a:pt x="597822" y="644435"/>
                </a:cubicBezTo>
                <a:cubicBezTo>
                  <a:pt x="586669" y="629565"/>
                  <a:pt x="572966" y="616574"/>
                  <a:pt x="562987" y="600892"/>
                </a:cubicBezTo>
                <a:cubicBezTo>
                  <a:pt x="552532" y="584463"/>
                  <a:pt x="545570" y="566057"/>
                  <a:pt x="536862" y="548640"/>
                </a:cubicBezTo>
                <a:cubicBezTo>
                  <a:pt x="535947" y="544065"/>
                  <a:pt x="523542" y="478457"/>
                  <a:pt x="519445" y="470263"/>
                </a:cubicBezTo>
                <a:cubicBezTo>
                  <a:pt x="515773" y="462919"/>
                  <a:pt x="502986" y="461000"/>
                  <a:pt x="502027" y="452846"/>
                </a:cubicBezTo>
                <a:cubicBezTo>
                  <a:pt x="496939" y="409602"/>
                  <a:pt x="502027" y="365761"/>
                  <a:pt x="502027" y="322218"/>
                </a:cubicBezTo>
                <a:lnTo>
                  <a:pt x="293022" y="209006"/>
                </a:lnTo>
                <a:lnTo>
                  <a:pt x="275605" y="278675"/>
                </a:lnTo>
                <a:close/>
              </a:path>
            </a:pathLst>
          </a:custGeom>
          <a:solidFill>
            <a:schemeClr val="accent3">
              <a:lumMod val="75000"/>
              <a:alpha val="57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13C8A2-DE75-4FD1-B6C4-3DEE72F1F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Collective</a:t>
            </a:r>
            <a:r>
              <a:rPr lang="nl-NL" dirty="0"/>
              <a:t> Dataset =&gt; </a:t>
            </a:r>
            <a:r>
              <a:rPr lang="nl-NL" dirty="0" err="1"/>
              <a:t>Collective</a:t>
            </a:r>
            <a:r>
              <a:rPr lang="nl-NL" dirty="0"/>
              <a:t> Data Store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67109A-C684-41AB-97F1-8CFCDD88B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13AE423F-C8A8-4602-B9B4-D73C139D6C61}"/>
              </a:ext>
            </a:extLst>
          </p:cNvPr>
          <p:cNvSpPr/>
          <p:nvPr/>
        </p:nvSpPr>
        <p:spPr>
          <a:xfrm>
            <a:off x="3396342" y="1234422"/>
            <a:ext cx="1410789" cy="7315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A</a:t>
            </a:r>
            <a:endParaRPr lang="en-NL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D1DBC93-3E5C-4141-8083-E9BE22FAB433}"/>
              </a:ext>
            </a:extLst>
          </p:cNvPr>
          <p:cNvSpPr/>
          <p:nvPr/>
        </p:nvSpPr>
        <p:spPr>
          <a:xfrm>
            <a:off x="5933210" y="2205990"/>
            <a:ext cx="1410789" cy="731520"/>
          </a:xfrm>
          <a:prstGeom prst="ellips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C</a:t>
            </a:r>
            <a:endParaRPr lang="en-NL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A5D7C6-F310-4CBB-A8F2-8BB82EE96D36}"/>
              </a:ext>
            </a:extLst>
          </p:cNvPr>
          <p:cNvSpPr/>
          <p:nvPr/>
        </p:nvSpPr>
        <p:spPr>
          <a:xfrm>
            <a:off x="4674821" y="3909078"/>
            <a:ext cx="1410789" cy="731520"/>
          </a:xfrm>
          <a:prstGeom prst="ellips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D</a:t>
            </a:r>
            <a:endParaRPr lang="en-NL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593DDFD-3346-4ABE-8BA1-B0D6939409D8}"/>
              </a:ext>
            </a:extLst>
          </p:cNvPr>
          <p:cNvSpPr/>
          <p:nvPr/>
        </p:nvSpPr>
        <p:spPr>
          <a:xfrm>
            <a:off x="2388821" y="3765386"/>
            <a:ext cx="1410789" cy="731520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E</a:t>
            </a:r>
            <a:endParaRPr lang="en-NL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9582BC5-C11E-4EC7-A063-1E7107512B8F}"/>
              </a:ext>
            </a:extLst>
          </p:cNvPr>
          <p:cNvSpPr/>
          <p:nvPr/>
        </p:nvSpPr>
        <p:spPr>
          <a:xfrm>
            <a:off x="1800001" y="2252816"/>
            <a:ext cx="1410789" cy="731520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F</a:t>
            </a:r>
            <a:endParaRPr lang="en-NL" dirty="0"/>
          </a:p>
        </p:txBody>
      </p:sp>
      <p:sp>
        <p:nvSpPr>
          <p:cNvPr id="12" name="Arrow: Left-Right 11">
            <a:extLst>
              <a:ext uri="{FF2B5EF4-FFF2-40B4-BE49-F238E27FC236}">
                <a16:creationId xmlns:a16="http://schemas.microsoft.com/office/drawing/2014/main" id="{E672E0E9-AD67-4B66-AF84-3CDC438C8170}"/>
              </a:ext>
            </a:extLst>
          </p:cNvPr>
          <p:cNvSpPr/>
          <p:nvPr/>
        </p:nvSpPr>
        <p:spPr>
          <a:xfrm rot="3346604">
            <a:off x="4203125" y="1968558"/>
            <a:ext cx="713646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64455A03-BE1A-41F0-9E50-1EF683EFE61C}"/>
              </a:ext>
            </a:extLst>
          </p:cNvPr>
          <p:cNvSpPr/>
          <p:nvPr/>
        </p:nvSpPr>
        <p:spPr>
          <a:xfrm rot="20128262">
            <a:off x="5357094" y="2604799"/>
            <a:ext cx="703388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48634CBD-DC91-4A6D-A3EE-08EA673F85BA}"/>
              </a:ext>
            </a:extLst>
          </p:cNvPr>
          <p:cNvSpPr/>
          <p:nvPr/>
        </p:nvSpPr>
        <p:spPr>
          <a:xfrm rot="14845490">
            <a:off x="4822579" y="3571850"/>
            <a:ext cx="540287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Arrow: Left-Right 14">
            <a:extLst>
              <a:ext uri="{FF2B5EF4-FFF2-40B4-BE49-F238E27FC236}">
                <a16:creationId xmlns:a16="http://schemas.microsoft.com/office/drawing/2014/main" id="{F92F9CE9-2EC0-4068-A9EC-0C8518E6A47D}"/>
              </a:ext>
            </a:extLst>
          </p:cNvPr>
          <p:cNvSpPr/>
          <p:nvPr/>
        </p:nvSpPr>
        <p:spPr>
          <a:xfrm rot="18676338">
            <a:off x="3370011" y="3532596"/>
            <a:ext cx="807029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390656DC-10BB-4AA4-8E6A-31C60ED6CFF5}"/>
              </a:ext>
            </a:extLst>
          </p:cNvPr>
          <p:cNvSpPr/>
          <p:nvPr/>
        </p:nvSpPr>
        <p:spPr>
          <a:xfrm rot="1065722">
            <a:off x="3006989" y="2667108"/>
            <a:ext cx="811613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4BFAC602-19DF-485D-B43C-582D5CF1424F}"/>
              </a:ext>
            </a:extLst>
          </p:cNvPr>
          <p:cNvSpPr/>
          <p:nvPr/>
        </p:nvSpPr>
        <p:spPr>
          <a:xfrm>
            <a:off x="6783977" y="4434736"/>
            <a:ext cx="2297346" cy="411723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Ahead</a:t>
            </a:r>
            <a:r>
              <a:rPr lang="nl-NL" dirty="0"/>
              <a:t> of Time Integration</a:t>
            </a:r>
            <a:endParaRPr lang="en-NL" dirty="0"/>
          </a:p>
        </p:txBody>
      </p:sp>
      <p:pic>
        <p:nvPicPr>
          <p:cNvPr id="22" name="Picture 4" descr="Image result for hyperledger fabric">
            <a:extLst>
              <a:ext uri="{FF2B5EF4-FFF2-40B4-BE49-F238E27FC236}">
                <a16:creationId xmlns:a16="http://schemas.microsoft.com/office/drawing/2014/main" id="{16F20C50-4130-4DF2-9B71-CFB90D7D8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9986" y="3167258"/>
            <a:ext cx="1044970" cy="224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DF16FE66-E8BD-4666-8D54-5736B46F47F1}"/>
              </a:ext>
            </a:extLst>
          </p:cNvPr>
          <p:cNvSpPr/>
          <p:nvPr/>
        </p:nvSpPr>
        <p:spPr>
          <a:xfrm>
            <a:off x="5332814" y="1254711"/>
            <a:ext cx="1410789" cy="731520"/>
          </a:xfrm>
          <a:prstGeom prst="ellips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Company B</a:t>
            </a:r>
            <a:endParaRPr lang="en-NL" dirty="0"/>
          </a:p>
        </p:txBody>
      </p:sp>
      <p:sp>
        <p:nvSpPr>
          <p:cNvPr id="25" name="Arrow: Left-Right 24">
            <a:extLst>
              <a:ext uri="{FF2B5EF4-FFF2-40B4-BE49-F238E27FC236}">
                <a16:creationId xmlns:a16="http://schemas.microsoft.com/office/drawing/2014/main" id="{5806C922-A186-4EFA-8064-11BE6B3B57CA}"/>
              </a:ext>
            </a:extLst>
          </p:cNvPr>
          <p:cNvSpPr/>
          <p:nvPr/>
        </p:nvSpPr>
        <p:spPr>
          <a:xfrm rot="19006100">
            <a:off x="4833379" y="1901788"/>
            <a:ext cx="825385" cy="295404"/>
          </a:xfrm>
          <a:prstGeom prst="leftRightArrow">
            <a:avLst>
              <a:gd name="adj1" fmla="val 33419"/>
              <a:gd name="adj2" fmla="val 50000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6627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309B4-5344-4013-A02C-BAB20BCD0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4C7E44-5D91-4C4C-B91D-8891B8F120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: </a:t>
            </a:r>
            <a:r>
              <a:rPr lang="nl-NL" dirty="0" err="1"/>
              <a:t>very</a:t>
            </a:r>
            <a:r>
              <a:rPr lang="nl-NL" dirty="0"/>
              <a:t> different data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patterns</a:t>
            </a:r>
            <a:endParaRPr lang="nl-NL" dirty="0"/>
          </a:p>
          <a:p>
            <a:r>
              <a:rPr lang="nl-NL" dirty="0" err="1"/>
              <a:t>What</a:t>
            </a:r>
            <a:r>
              <a:rPr lang="nl-NL" dirty="0"/>
              <a:t>: </a:t>
            </a:r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tailored</a:t>
            </a:r>
            <a:r>
              <a:rPr lang="nl-NL" dirty="0"/>
              <a:t> query </a:t>
            </a:r>
            <a:r>
              <a:rPr lang="nl-NL" dirty="0" err="1"/>
              <a:t>channels</a:t>
            </a:r>
            <a:r>
              <a:rPr lang="nl-NL" dirty="0"/>
              <a:t> for </a:t>
            </a:r>
            <a:br>
              <a:rPr lang="nl-NL" dirty="0"/>
            </a:b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patterns</a:t>
            </a:r>
            <a:r>
              <a:rPr lang="nl-NL" dirty="0"/>
              <a:t> (Backend for </a:t>
            </a:r>
            <a:r>
              <a:rPr lang="nl-NL" dirty="0" err="1"/>
              <a:t>Frontend</a:t>
            </a:r>
            <a:r>
              <a:rPr lang="nl-NL" dirty="0"/>
              <a:t>)</a:t>
            </a:r>
          </a:p>
          <a:p>
            <a:r>
              <a:rPr lang="nl-NL" dirty="0"/>
              <a:t>How: </a:t>
            </a:r>
            <a:r>
              <a:rPr lang="nl-NL" dirty="0" err="1"/>
              <a:t>replicate</a:t>
            </a:r>
            <a:r>
              <a:rPr lang="nl-NL" dirty="0"/>
              <a:t> data </a:t>
            </a:r>
            <a:r>
              <a:rPr lang="nl-NL" dirty="0" err="1"/>
              <a:t>from</a:t>
            </a:r>
            <a:r>
              <a:rPr lang="nl-NL" dirty="0"/>
              <a:t> source datastore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query store –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appropriate</a:t>
            </a:r>
            <a:r>
              <a:rPr lang="nl-NL" dirty="0"/>
              <a:t> format, </a:t>
            </a:r>
            <a:br>
              <a:rPr lang="nl-NL" dirty="0"/>
            </a:br>
            <a:r>
              <a:rPr lang="nl-NL" dirty="0" err="1"/>
              <a:t>grain</a:t>
            </a:r>
            <a:r>
              <a:rPr lang="nl-NL" dirty="0"/>
              <a:t>-level, </a:t>
            </a:r>
            <a:r>
              <a:rPr lang="nl-NL" dirty="0" err="1"/>
              <a:t>scalability</a:t>
            </a:r>
            <a:r>
              <a:rPr lang="nl-NL" dirty="0"/>
              <a:t>, </a:t>
            </a:r>
            <a:r>
              <a:rPr lang="nl-NL" dirty="0" err="1"/>
              <a:t>location</a:t>
            </a:r>
            <a:r>
              <a:rPr lang="nl-NL" dirty="0"/>
              <a:t>, availability, query options</a:t>
            </a:r>
          </a:p>
          <a:p>
            <a:r>
              <a:rPr lang="nl-NL" dirty="0" err="1"/>
              <a:t>When</a:t>
            </a:r>
            <a:r>
              <a:rPr lang="nl-NL" dirty="0"/>
              <a:t>: source database(s) </a:t>
            </a:r>
            <a:r>
              <a:rPr lang="nl-NL" dirty="0" err="1"/>
              <a:t>cannot</a:t>
            </a:r>
            <a:r>
              <a:rPr lang="nl-NL" dirty="0"/>
              <a:t> </a:t>
            </a:r>
            <a:r>
              <a:rPr lang="en-GB" dirty="0"/>
              <a:t>fulfil</a:t>
            </a:r>
            <a:r>
              <a:rPr lang="nl-NL" dirty="0"/>
              <a:t> non-</a:t>
            </a:r>
            <a:r>
              <a:rPr lang="nl-NL" dirty="0" err="1"/>
              <a:t>functional</a:t>
            </a:r>
            <a:r>
              <a:rPr lang="nl-NL" dirty="0"/>
              <a:t> </a:t>
            </a:r>
            <a:r>
              <a:rPr lang="nl-NL" dirty="0" err="1"/>
              <a:t>requirements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With</a:t>
            </a:r>
            <a:r>
              <a:rPr lang="nl-NL" dirty="0"/>
              <a:t>: change detectors &amp; </a:t>
            </a:r>
            <a:r>
              <a:rPr lang="nl-NL" dirty="0" err="1"/>
              <a:t>publishers</a:t>
            </a:r>
            <a:r>
              <a:rPr lang="nl-NL" dirty="0"/>
              <a:t>, event platform, change projectors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governance</a:t>
            </a:r>
            <a:r>
              <a:rPr lang="nl-NL" dirty="0"/>
              <a:t> on event </a:t>
            </a:r>
            <a:r>
              <a:rPr lang="nl-NL" dirty="0" err="1"/>
              <a:t>definitions</a:t>
            </a:r>
            <a:r>
              <a:rPr lang="nl-NL" dirty="0"/>
              <a:t>, monitoring &amp; error handling</a:t>
            </a:r>
          </a:p>
          <a:p>
            <a:r>
              <a:rPr lang="nl-NL" dirty="0" err="1"/>
              <a:t>Challenges</a:t>
            </a:r>
            <a:r>
              <a:rPr lang="nl-NL" dirty="0"/>
              <a:t>: </a:t>
            </a:r>
            <a:r>
              <a:rPr lang="nl-NL" dirty="0" err="1"/>
              <a:t>scale</a:t>
            </a:r>
            <a:r>
              <a:rPr lang="nl-NL" dirty="0"/>
              <a:t>, speed, </a:t>
            </a:r>
            <a:r>
              <a:rPr lang="nl-NL" dirty="0" err="1"/>
              <a:t>consistency</a:t>
            </a:r>
            <a:r>
              <a:rPr lang="nl-NL" dirty="0"/>
              <a:t>, </a:t>
            </a:r>
            <a:r>
              <a:rPr lang="nl-NL" dirty="0" err="1"/>
              <a:t>authorization</a:t>
            </a:r>
            <a:r>
              <a:rPr lang="nl-NL" dirty="0"/>
              <a:t>, </a:t>
            </a:r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&amp; full </a:t>
            </a:r>
            <a:r>
              <a:rPr lang="nl-NL" dirty="0" err="1"/>
              <a:t>rebuild</a:t>
            </a:r>
            <a:endParaRPr lang="nl-NL" dirty="0"/>
          </a:p>
          <a:p>
            <a:r>
              <a:rPr lang="nl-NL" dirty="0"/>
              <a:t>Benefits: performance at </a:t>
            </a:r>
            <a:r>
              <a:rPr lang="nl-NL" dirty="0" err="1"/>
              <a:t>scale</a:t>
            </a:r>
            <a:r>
              <a:rPr lang="nl-NL" dirty="0"/>
              <a:t>, availability,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productivity</a:t>
            </a:r>
            <a:r>
              <a:rPr lang="nl-NL" dirty="0"/>
              <a:t>, </a:t>
            </a:r>
            <a:r>
              <a:rPr lang="nl-NL" dirty="0" err="1"/>
              <a:t>agility</a:t>
            </a:r>
            <a:r>
              <a:rPr lang="nl-NL" dirty="0"/>
              <a:t>, </a:t>
            </a:r>
            <a:r>
              <a:rPr lang="nl-NL" dirty="0" err="1"/>
              <a:t>lower</a:t>
            </a:r>
            <a:r>
              <a:rPr lang="nl-NL" dirty="0"/>
              <a:t> TCO </a:t>
            </a:r>
            <a:r>
              <a:rPr lang="nl-NL" dirty="0" err="1"/>
              <a:t>and</a:t>
            </a:r>
            <a:r>
              <a:rPr lang="nl-NL" dirty="0"/>
              <a:t>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83B6-4471-49F1-88A1-B7AEDDA5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395B26-B410-4316-A8A3-2B03EE2D9C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8613" y="446162"/>
            <a:ext cx="4572000" cy="18560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433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3F2-B5BC-4D7B-B85B-E34F58B5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different?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013B-5794-4144-B7F0-F113541C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DML != Query</a:t>
            </a:r>
          </a:p>
          <a:p>
            <a:r>
              <a:rPr lang="nl-NL" dirty="0" err="1"/>
              <a:t>Duplication</a:t>
            </a:r>
            <a:r>
              <a:rPr lang="nl-NL" dirty="0"/>
              <a:t> of Data (&lt;&gt; </a:t>
            </a:r>
            <a:r>
              <a:rPr lang="nl-NL" dirty="0" err="1"/>
              <a:t>evil</a:t>
            </a:r>
            <a:r>
              <a:rPr lang="nl-NL" dirty="0"/>
              <a:t>)</a:t>
            </a:r>
          </a:p>
          <a:p>
            <a:r>
              <a:rPr lang="nl-NL" dirty="0"/>
              <a:t>Data in multiple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r>
              <a:rPr lang="nl-NL" dirty="0"/>
              <a:t>ACID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absolute </a:t>
            </a:r>
            <a:r>
              <a:rPr lang="nl-NL" dirty="0" err="1"/>
              <a:t>truth</a:t>
            </a:r>
            <a:endParaRPr lang="nl-NL" dirty="0"/>
          </a:p>
          <a:p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(relaxed </a:t>
            </a:r>
            <a:r>
              <a:rPr lang="nl-NL" dirty="0" err="1"/>
              <a:t>freshness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NoSQL</a:t>
            </a:r>
            <a:r>
              <a:rPr lang="nl-NL" dirty="0"/>
              <a:t> –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relational</a:t>
            </a:r>
            <a:endParaRPr lang="nl-NL" dirty="0"/>
          </a:p>
          <a:p>
            <a:r>
              <a:rPr lang="nl-NL" dirty="0"/>
              <a:t>Data </a:t>
            </a:r>
            <a:r>
              <a:rPr lang="nl-NL" dirty="0" err="1"/>
              <a:t>preprocessed</a:t>
            </a:r>
            <a:r>
              <a:rPr lang="nl-NL" dirty="0"/>
              <a:t>, </a:t>
            </a:r>
            <a:r>
              <a:rPr lang="nl-NL" dirty="0" err="1"/>
              <a:t>stored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produced</a:t>
            </a:r>
            <a:br>
              <a:rPr lang="nl-NL" dirty="0"/>
            </a:br>
            <a:r>
              <a:rPr lang="nl-NL" dirty="0"/>
              <a:t>for a special </a:t>
            </a:r>
            <a:r>
              <a:rPr lang="nl-NL" dirty="0" err="1"/>
              <a:t>consumer</a:t>
            </a:r>
            <a:endParaRPr lang="nl-NL" dirty="0"/>
          </a:p>
          <a:p>
            <a:r>
              <a:rPr lang="nl-NL" dirty="0"/>
              <a:t>TCO is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given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matters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2BF2-B0BB-40F9-85E2-422BC324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1028" name="Picture 4" descr="Image result for golden rules database rhubart">
            <a:extLst>
              <a:ext uri="{FF2B5EF4-FFF2-40B4-BE49-F238E27FC236}">
                <a16:creationId xmlns:a16="http://schemas.microsoft.com/office/drawing/2014/main" id="{D615A865-570B-49E0-9EF9-CDFFBDB0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b="23030"/>
          <a:stretch/>
        </p:blipFill>
        <p:spPr bwMode="auto">
          <a:xfrm>
            <a:off x="4168800" y="1870762"/>
            <a:ext cx="4911600" cy="2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7D1D86A-356D-44AD-9671-ECECC345B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Contact Details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BD7A91-0CAE-4967-A7F0-BD38F65BC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1E881E-B1AA-460D-BFC3-08667277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EED445F-D210-4F4F-89E6-5FA790181CDB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8" name="Picture Placeholder 3">
            <a:extLst>
              <a:ext uri="{FF2B5EF4-FFF2-40B4-BE49-F238E27FC236}">
                <a16:creationId xmlns:a16="http://schemas.microsoft.com/office/drawing/2014/main" id="{3C778C16-168E-471F-87BA-8F9EC1F8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" r="51394" b="71"/>
          <a:stretch/>
        </p:blipFill>
        <p:spPr>
          <a:xfrm>
            <a:off x="4699417" y="897988"/>
            <a:ext cx="4444583" cy="3348000"/>
          </a:xfrm>
          <a:prstGeom prst="rect">
            <a:avLst/>
          </a:prstGeom>
          <a:noFill/>
        </p:spPr>
      </p:pic>
      <p:sp>
        <p:nvSpPr>
          <p:cNvPr id="9" name="Content Placeholder 5">
            <a:extLst>
              <a:ext uri="{FF2B5EF4-FFF2-40B4-BE49-F238E27FC236}">
                <a16:creationId xmlns:a16="http://schemas.microsoft.com/office/drawing/2014/main" id="{6E2A3F25-281C-45C5-B4BB-61652D0B69EA}"/>
              </a:ext>
            </a:extLst>
          </p:cNvPr>
          <p:cNvSpPr txBox="1">
            <a:spLocks/>
          </p:cNvSpPr>
          <p:nvPr/>
        </p:nvSpPr>
        <p:spPr>
          <a:xfrm>
            <a:off x="278892" y="109300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200" b="1" dirty="0">
                <a:solidFill>
                  <a:schemeClr val="bg1"/>
                </a:solidFill>
              </a:rPr>
              <a:t>Blog: 	</a:t>
            </a:r>
            <a:r>
              <a:rPr lang="en-US" sz="1200" b="1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technology.amis.nl</a:t>
            </a:r>
            <a:endParaRPr lang="en-US" sz="1200" b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1200" b="1" dirty="0">
                <a:solidFill>
                  <a:schemeClr val="bg1"/>
                </a:solidFill>
              </a:rPr>
              <a:t>			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Email: 	</a:t>
            </a:r>
            <a:r>
              <a:rPr lang="en-US" sz="1200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lucas.jellema@amis.nl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lucasjellema</a:t>
            </a:r>
            <a:endParaRPr lang="en-US" sz="1200" b="1" dirty="0">
              <a:solidFill>
                <a:schemeClr val="bg1"/>
              </a:solidFill>
            </a:endParaRPr>
          </a:p>
          <a:p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: 	</a:t>
            </a:r>
            <a:r>
              <a:rPr lang="en-US" sz="1200" b="1" dirty="0" err="1">
                <a:solidFill>
                  <a:schemeClr val="bg1"/>
                </a:solidFill>
              </a:rPr>
              <a:t>lucas-jellema</a:t>
            </a:r>
            <a:br>
              <a:rPr lang="en-US" sz="1200" b="1" dirty="0">
                <a:solidFill>
                  <a:schemeClr val="bg1"/>
                </a:solidFill>
              </a:rPr>
            </a:br>
            <a:endParaRPr lang="en-US" sz="1200" b="1" dirty="0">
              <a:solidFill>
                <a:schemeClr val="bg1"/>
              </a:solidFill>
            </a:endParaRPr>
          </a:p>
          <a:p>
            <a:r>
              <a:rPr lang="en-US" sz="1200" b="1" dirty="0">
                <a:solidFill>
                  <a:schemeClr val="bg1"/>
                </a:solidFill>
              </a:rPr>
              <a:t>          : </a:t>
            </a:r>
            <a:r>
              <a:rPr lang="en-US" sz="1200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www.amis.nl</a:t>
            </a:r>
            <a:r>
              <a:rPr lang="en-US" sz="1200" b="1" dirty="0">
                <a:solidFill>
                  <a:schemeClr val="bg1"/>
                </a:solidFill>
              </a:rPr>
              <a:t>, </a:t>
            </a:r>
            <a:r>
              <a:rPr lang="en-US" sz="1200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info@amis.nl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+31 306016000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          	</a:t>
            </a:r>
            <a:r>
              <a:rPr lang="en-US" sz="1200" b="1" dirty="0" err="1">
                <a:solidFill>
                  <a:schemeClr val="bg1"/>
                </a:solidFill>
              </a:rPr>
              <a:t>Edisonbaan</a:t>
            </a:r>
            <a:r>
              <a:rPr lang="en-US" sz="1200" b="1" dirty="0">
                <a:solidFill>
                  <a:schemeClr val="bg1"/>
                </a:solidFill>
              </a:rPr>
              <a:t> 15, 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Nieuwegein</a:t>
            </a:r>
            <a:br>
              <a:rPr lang="en-US" sz="1200" b="1" dirty="0">
                <a:solidFill>
                  <a:schemeClr val="bg1"/>
                </a:solidFill>
              </a:rPr>
            </a:br>
            <a:r>
              <a:rPr lang="en-US" sz="1200" b="1" dirty="0">
                <a:solidFill>
                  <a:schemeClr val="bg1"/>
                </a:solidFill>
              </a:rPr>
              <a:t>				</a:t>
            </a:r>
          </a:p>
          <a:p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14F2CB28-8283-4EA4-A41C-EF09077D4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20000" y="1909322"/>
            <a:ext cx="319883" cy="3198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98180E16-D644-4132-A93D-EAF99A379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00" y="2793120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Image result for linked in logo">
            <a:extLst>
              <a:ext uri="{FF2B5EF4-FFF2-40B4-BE49-F238E27FC236}">
                <a16:creationId xmlns:a16="http://schemas.microsoft.com/office/drawing/2014/main" id="{E24C0797-D9D0-4BB4-A200-3ED83E8D2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952" y="2352266"/>
            <a:ext cx="335932" cy="335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47572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B9EB-7A8E-4584-B84F-2A2A2287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0E767-3416-41DB-A881-C49DD617E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Performance</a:t>
            </a:r>
          </a:p>
          <a:p>
            <a:r>
              <a:rPr lang="nl-NL" dirty="0" err="1"/>
              <a:t>Scalability</a:t>
            </a:r>
            <a:endParaRPr lang="nl-NL" dirty="0"/>
          </a:p>
          <a:p>
            <a:r>
              <a:rPr lang="nl-NL" dirty="0"/>
              <a:t>Availability</a:t>
            </a:r>
          </a:p>
          <a:p>
            <a:r>
              <a:rPr lang="nl-NL" dirty="0"/>
              <a:t>Development </a:t>
            </a:r>
            <a:r>
              <a:rPr lang="nl-NL" dirty="0" err="1"/>
              <a:t>productivity</a:t>
            </a:r>
            <a:endParaRPr lang="nl-NL" dirty="0"/>
          </a:p>
          <a:p>
            <a:r>
              <a:rPr lang="nl-NL" dirty="0" err="1"/>
              <a:t>Agility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 err="1"/>
              <a:t>Reduction</a:t>
            </a:r>
            <a:r>
              <a:rPr lang="nl-NL" dirty="0"/>
              <a:t> in TCO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95179-F368-419C-9173-8ABC9E23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2050" name="Picture 2" descr="Image result for why">
            <a:extLst>
              <a:ext uri="{FF2B5EF4-FFF2-40B4-BE49-F238E27FC236}">
                <a16:creationId xmlns:a16="http://schemas.microsoft.com/office/drawing/2014/main" id="{B23DF6E9-DF2D-4DFE-B225-CE85B12B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00" y="2569468"/>
            <a:ext cx="6876000" cy="22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BE01-1ED6-47CA-B596-88B5080F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Common </a:t>
            </a:r>
            <a:r>
              <a:rPr lang="nl-NL" dirty="0" err="1"/>
              <a:t>mechanism</a:t>
            </a:r>
            <a:r>
              <a:rPr lang="nl-NL" dirty="0"/>
              <a:t> for </a:t>
            </a:r>
            <a:r>
              <a:rPr lang="nl-NL" dirty="0" err="1"/>
              <a:t>Duplicating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productivity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8FDA-7184-43CD-94B0-426774F8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B8028-1744-4961-B220-CC4659F8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3074" name="Picture 2" descr="Image result for materialized view">
            <a:extLst>
              <a:ext uri="{FF2B5EF4-FFF2-40B4-BE49-F238E27FC236}">
                <a16:creationId xmlns:a16="http://schemas.microsoft.com/office/drawing/2014/main" id="{DC4FE640-B21A-46B6-84A2-78C3B6D5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0" y="1362900"/>
            <a:ext cx="762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B2DE15C-FE04-42E2-A801-220B8AFADE8C}"/>
              </a:ext>
            </a:extLst>
          </p:cNvPr>
          <p:cNvSpPr/>
          <p:nvPr/>
        </p:nvSpPr>
        <p:spPr>
          <a:xfrm>
            <a:off x="4780800" y="1670400"/>
            <a:ext cx="3969254" cy="2772000"/>
          </a:xfrm>
          <a:custGeom>
            <a:avLst/>
            <a:gdLst>
              <a:gd name="connsiteX0" fmla="*/ 561600 w 3969254"/>
              <a:gd name="connsiteY0" fmla="*/ 345600 h 2772000"/>
              <a:gd name="connsiteX1" fmla="*/ 561600 w 3969254"/>
              <a:gd name="connsiteY1" fmla="*/ 345600 h 2772000"/>
              <a:gd name="connsiteX2" fmla="*/ 496800 w 3969254"/>
              <a:gd name="connsiteY2" fmla="*/ 367200 h 2772000"/>
              <a:gd name="connsiteX3" fmla="*/ 475200 w 3969254"/>
              <a:gd name="connsiteY3" fmla="*/ 388800 h 2772000"/>
              <a:gd name="connsiteX4" fmla="*/ 453600 w 3969254"/>
              <a:gd name="connsiteY4" fmla="*/ 403200 h 2772000"/>
              <a:gd name="connsiteX5" fmla="*/ 446400 w 3969254"/>
              <a:gd name="connsiteY5" fmla="*/ 424800 h 2772000"/>
              <a:gd name="connsiteX6" fmla="*/ 403200 w 3969254"/>
              <a:gd name="connsiteY6" fmla="*/ 489600 h 2772000"/>
              <a:gd name="connsiteX7" fmla="*/ 388800 w 3969254"/>
              <a:gd name="connsiteY7" fmla="*/ 511200 h 2772000"/>
              <a:gd name="connsiteX8" fmla="*/ 367200 w 3969254"/>
              <a:gd name="connsiteY8" fmla="*/ 554400 h 2772000"/>
              <a:gd name="connsiteX9" fmla="*/ 360000 w 3969254"/>
              <a:gd name="connsiteY9" fmla="*/ 583200 h 2772000"/>
              <a:gd name="connsiteX10" fmla="*/ 345600 w 3969254"/>
              <a:gd name="connsiteY10" fmla="*/ 669600 h 2772000"/>
              <a:gd name="connsiteX11" fmla="*/ 331200 w 3969254"/>
              <a:gd name="connsiteY11" fmla="*/ 864000 h 2772000"/>
              <a:gd name="connsiteX12" fmla="*/ 324000 w 3969254"/>
              <a:gd name="connsiteY12" fmla="*/ 885600 h 2772000"/>
              <a:gd name="connsiteX13" fmla="*/ 309600 w 3969254"/>
              <a:gd name="connsiteY13" fmla="*/ 957600 h 2772000"/>
              <a:gd name="connsiteX14" fmla="*/ 295200 w 3969254"/>
              <a:gd name="connsiteY14" fmla="*/ 1108800 h 2772000"/>
              <a:gd name="connsiteX15" fmla="*/ 280800 w 3969254"/>
              <a:gd name="connsiteY15" fmla="*/ 1231200 h 2772000"/>
              <a:gd name="connsiteX16" fmla="*/ 273600 w 3969254"/>
              <a:gd name="connsiteY16" fmla="*/ 1260000 h 2772000"/>
              <a:gd name="connsiteX17" fmla="*/ 259200 w 3969254"/>
              <a:gd name="connsiteY17" fmla="*/ 1324800 h 2772000"/>
              <a:gd name="connsiteX18" fmla="*/ 244800 w 3969254"/>
              <a:gd name="connsiteY18" fmla="*/ 1368000 h 2772000"/>
              <a:gd name="connsiteX19" fmla="*/ 223200 w 3969254"/>
              <a:gd name="connsiteY19" fmla="*/ 1411200 h 2772000"/>
              <a:gd name="connsiteX20" fmla="*/ 208800 w 3969254"/>
              <a:gd name="connsiteY20" fmla="*/ 1432800 h 2772000"/>
              <a:gd name="connsiteX21" fmla="*/ 201600 w 3969254"/>
              <a:gd name="connsiteY21" fmla="*/ 1454400 h 2772000"/>
              <a:gd name="connsiteX22" fmla="*/ 172800 w 3969254"/>
              <a:gd name="connsiteY22" fmla="*/ 1497600 h 2772000"/>
              <a:gd name="connsiteX23" fmla="*/ 165600 w 3969254"/>
              <a:gd name="connsiteY23" fmla="*/ 1519200 h 2772000"/>
              <a:gd name="connsiteX24" fmla="*/ 144000 w 3969254"/>
              <a:gd name="connsiteY24" fmla="*/ 1540800 h 2772000"/>
              <a:gd name="connsiteX25" fmla="*/ 122400 w 3969254"/>
              <a:gd name="connsiteY25" fmla="*/ 1584000 h 2772000"/>
              <a:gd name="connsiteX26" fmla="*/ 93600 w 3969254"/>
              <a:gd name="connsiteY26" fmla="*/ 1641600 h 2772000"/>
              <a:gd name="connsiteX27" fmla="*/ 64800 w 3969254"/>
              <a:gd name="connsiteY27" fmla="*/ 1684800 h 2772000"/>
              <a:gd name="connsiteX28" fmla="*/ 50400 w 3969254"/>
              <a:gd name="connsiteY28" fmla="*/ 1756800 h 2772000"/>
              <a:gd name="connsiteX29" fmla="*/ 43200 w 3969254"/>
              <a:gd name="connsiteY29" fmla="*/ 1778400 h 2772000"/>
              <a:gd name="connsiteX30" fmla="*/ 21600 w 3969254"/>
              <a:gd name="connsiteY30" fmla="*/ 1785600 h 2772000"/>
              <a:gd name="connsiteX31" fmla="*/ 14400 w 3969254"/>
              <a:gd name="connsiteY31" fmla="*/ 1814400 h 2772000"/>
              <a:gd name="connsiteX32" fmla="*/ 7200 w 3969254"/>
              <a:gd name="connsiteY32" fmla="*/ 1836000 h 2772000"/>
              <a:gd name="connsiteX33" fmla="*/ 0 w 3969254"/>
              <a:gd name="connsiteY33" fmla="*/ 1893600 h 2772000"/>
              <a:gd name="connsiteX34" fmla="*/ 7200 w 3969254"/>
              <a:gd name="connsiteY34" fmla="*/ 2052000 h 2772000"/>
              <a:gd name="connsiteX35" fmla="*/ 28800 w 3969254"/>
              <a:gd name="connsiteY35" fmla="*/ 2095200 h 2772000"/>
              <a:gd name="connsiteX36" fmla="*/ 36000 w 3969254"/>
              <a:gd name="connsiteY36" fmla="*/ 2116800 h 2772000"/>
              <a:gd name="connsiteX37" fmla="*/ 50400 w 3969254"/>
              <a:gd name="connsiteY37" fmla="*/ 2138400 h 2772000"/>
              <a:gd name="connsiteX38" fmla="*/ 64800 w 3969254"/>
              <a:gd name="connsiteY38" fmla="*/ 2181600 h 2772000"/>
              <a:gd name="connsiteX39" fmla="*/ 79200 w 3969254"/>
              <a:gd name="connsiteY39" fmla="*/ 2210400 h 2772000"/>
              <a:gd name="connsiteX40" fmla="*/ 93600 w 3969254"/>
              <a:gd name="connsiteY40" fmla="*/ 2253600 h 2772000"/>
              <a:gd name="connsiteX41" fmla="*/ 129600 w 3969254"/>
              <a:gd name="connsiteY41" fmla="*/ 2318400 h 2772000"/>
              <a:gd name="connsiteX42" fmla="*/ 144000 w 3969254"/>
              <a:gd name="connsiteY42" fmla="*/ 2340000 h 2772000"/>
              <a:gd name="connsiteX43" fmla="*/ 208800 w 3969254"/>
              <a:gd name="connsiteY43" fmla="*/ 2397600 h 2772000"/>
              <a:gd name="connsiteX44" fmla="*/ 237600 w 3969254"/>
              <a:gd name="connsiteY44" fmla="*/ 2404800 h 2772000"/>
              <a:gd name="connsiteX45" fmla="*/ 280800 w 3969254"/>
              <a:gd name="connsiteY45" fmla="*/ 2433600 h 2772000"/>
              <a:gd name="connsiteX46" fmla="*/ 324000 w 3969254"/>
              <a:gd name="connsiteY46" fmla="*/ 2448000 h 2772000"/>
              <a:gd name="connsiteX47" fmla="*/ 360000 w 3969254"/>
              <a:gd name="connsiteY47" fmla="*/ 2462400 h 2772000"/>
              <a:gd name="connsiteX48" fmla="*/ 403200 w 3969254"/>
              <a:gd name="connsiteY48" fmla="*/ 2469600 h 2772000"/>
              <a:gd name="connsiteX49" fmla="*/ 489600 w 3969254"/>
              <a:gd name="connsiteY49" fmla="*/ 2484000 h 2772000"/>
              <a:gd name="connsiteX50" fmla="*/ 540000 w 3969254"/>
              <a:gd name="connsiteY50" fmla="*/ 2498400 h 2772000"/>
              <a:gd name="connsiteX51" fmla="*/ 590400 w 3969254"/>
              <a:gd name="connsiteY51" fmla="*/ 2505600 h 2772000"/>
              <a:gd name="connsiteX52" fmla="*/ 676800 w 3969254"/>
              <a:gd name="connsiteY52" fmla="*/ 2527200 h 2772000"/>
              <a:gd name="connsiteX53" fmla="*/ 727200 w 3969254"/>
              <a:gd name="connsiteY53" fmla="*/ 2534400 h 2772000"/>
              <a:gd name="connsiteX54" fmla="*/ 756000 w 3969254"/>
              <a:gd name="connsiteY54" fmla="*/ 2541600 h 2772000"/>
              <a:gd name="connsiteX55" fmla="*/ 864000 w 3969254"/>
              <a:gd name="connsiteY55" fmla="*/ 2556000 h 2772000"/>
              <a:gd name="connsiteX56" fmla="*/ 892800 w 3969254"/>
              <a:gd name="connsiteY56" fmla="*/ 2563200 h 2772000"/>
              <a:gd name="connsiteX57" fmla="*/ 928800 w 3969254"/>
              <a:gd name="connsiteY57" fmla="*/ 2570400 h 2772000"/>
              <a:gd name="connsiteX58" fmla="*/ 957600 w 3969254"/>
              <a:gd name="connsiteY58" fmla="*/ 2577600 h 2772000"/>
              <a:gd name="connsiteX59" fmla="*/ 1000800 w 3969254"/>
              <a:gd name="connsiteY59" fmla="*/ 2584800 h 2772000"/>
              <a:gd name="connsiteX60" fmla="*/ 1036800 w 3969254"/>
              <a:gd name="connsiteY60" fmla="*/ 2592000 h 2772000"/>
              <a:gd name="connsiteX61" fmla="*/ 1072800 w 3969254"/>
              <a:gd name="connsiteY61" fmla="*/ 2613600 h 2772000"/>
              <a:gd name="connsiteX62" fmla="*/ 1137600 w 3969254"/>
              <a:gd name="connsiteY62" fmla="*/ 2635200 h 2772000"/>
              <a:gd name="connsiteX63" fmla="*/ 1159200 w 3969254"/>
              <a:gd name="connsiteY63" fmla="*/ 2642400 h 2772000"/>
              <a:gd name="connsiteX64" fmla="*/ 1260000 w 3969254"/>
              <a:gd name="connsiteY64" fmla="*/ 2685600 h 2772000"/>
              <a:gd name="connsiteX65" fmla="*/ 1296000 w 3969254"/>
              <a:gd name="connsiteY65" fmla="*/ 2700000 h 2772000"/>
              <a:gd name="connsiteX66" fmla="*/ 1360800 w 3969254"/>
              <a:gd name="connsiteY66" fmla="*/ 2736000 h 2772000"/>
              <a:gd name="connsiteX67" fmla="*/ 1396800 w 3969254"/>
              <a:gd name="connsiteY67" fmla="*/ 2743200 h 2772000"/>
              <a:gd name="connsiteX68" fmla="*/ 1447200 w 3969254"/>
              <a:gd name="connsiteY68" fmla="*/ 2764800 h 2772000"/>
              <a:gd name="connsiteX69" fmla="*/ 1476000 w 3969254"/>
              <a:gd name="connsiteY69" fmla="*/ 2772000 h 2772000"/>
              <a:gd name="connsiteX70" fmla="*/ 2174400 w 3969254"/>
              <a:gd name="connsiteY70" fmla="*/ 2764800 h 2772000"/>
              <a:gd name="connsiteX71" fmla="*/ 2282400 w 3969254"/>
              <a:gd name="connsiteY71" fmla="*/ 2750400 h 2772000"/>
              <a:gd name="connsiteX72" fmla="*/ 2412000 w 3969254"/>
              <a:gd name="connsiteY72" fmla="*/ 2743200 h 2772000"/>
              <a:gd name="connsiteX73" fmla="*/ 2548800 w 3969254"/>
              <a:gd name="connsiteY73" fmla="*/ 2728800 h 2772000"/>
              <a:gd name="connsiteX74" fmla="*/ 2822400 w 3969254"/>
              <a:gd name="connsiteY74" fmla="*/ 2714400 h 2772000"/>
              <a:gd name="connsiteX75" fmla="*/ 2973600 w 3969254"/>
              <a:gd name="connsiteY75" fmla="*/ 2692800 h 2772000"/>
              <a:gd name="connsiteX76" fmla="*/ 3549600 w 3969254"/>
              <a:gd name="connsiteY76" fmla="*/ 2707200 h 2772000"/>
              <a:gd name="connsiteX77" fmla="*/ 3744000 w 3969254"/>
              <a:gd name="connsiteY77" fmla="*/ 2700000 h 2772000"/>
              <a:gd name="connsiteX78" fmla="*/ 3808800 w 3969254"/>
              <a:gd name="connsiteY78" fmla="*/ 2635200 h 2772000"/>
              <a:gd name="connsiteX79" fmla="*/ 3823200 w 3969254"/>
              <a:gd name="connsiteY79" fmla="*/ 2613600 h 2772000"/>
              <a:gd name="connsiteX80" fmla="*/ 3844800 w 3969254"/>
              <a:gd name="connsiteY80" fmla="*/ 2584800 h 2772000"/>
              <a:gd name="connsiteX81" fmla="*/ 3866400 w 3969254"/>
              <a:gd name="connsiteY81" fmla="*/ 2548800 h 2772000"/>
              <a:gd name="connsiteX82" fmla="*/ 3916800 w 3969254"/>
              <a:gd name="connsiteY82" fmla="*/ 2491200 h 2772000"/>
              <a:gd name="connsiteX83" fmla="*/ 3931200 w 3969254"/>
              <a:gd name="connsiteY83" fmla="*/ 2455200 h 2772000"/>
              <a:gd name="connsiteX84" fmla="*/ 3938400 w 3969254"/>
              <a:gd name="connsiteY84" fmla="*/ 2426400 h 2772000"/>
              <a:gd name="connsiteX85" fmla="*/ 3952800 w 3969254"/>
              <a:gd name="connsiteY85" fmla="*/ 2404800 h 2772000"/>
              <a:gd name="connsiteX86" fmla="*/ 3967200 w 3969254"/>
              <a:gd name="connsiteY86" fmla="*/ 2354400 h 2772000"/>
              <a:gd name="connsiteX87" fmla="*/ 3952800 w 3969254"/>
              <a:gd name="connsiteY87" fmla="*/ 2109600 h 2772000"/>
              <a:gd name="connsiteX88" fmla="*/ 3945600 w 3969254"/>
              <a:gd name="connsiteY88" fmla="*/ 2059200 h 2772000"/>
              <a:gd name="connsiteX89" fmla="*/ 3909600 w 3969254"/>
              <a:gd name="connsiteY89" fmla="*/ 1951200 h 2772000"/>
              <a:gd name="connsiteX90" fmla="*/ 3902400 w 3969254"/>
              <a:gd name="connsiteY90" fmla="*/ 1908000 h 2772000"/>
              <a:gd name="connsiteX91" fmla="*/ 3852000 w 3969254"/>
              <a:gd name="connsiteY91" fmla="*/ 1807200 h 2772000"/>
              <a:gd name="connsiteX92" fmla="*/ 3830400 w 3969254"/>
              <a:gd name="connsiteY92" fmla="*/ 1764000 h 2772000"/>
              <a:gd name="connsiteX93" fmla="*/ 3801600 w 3969254"/>
              <a:gd name="connsiteY93" fmla="*/ 1720800 h 2772000"/>
              <a:gd name="connsiteX94" fmla="*/ 3729600 w 3969254"/>
              <a:gd name="connsiteY94" fmla="*/ 1591200 h 2772000"/>
              <a:gd name="connsiteX95" fmla="*/ 3700800 w 3969254"/>
              <a:gd name="connsiteY95" fmla="*/ 1548000 h 2772000"/>
              <a:gd name="connsiteX96" fmla="*/ 3650400 w 3969254"/>
              <a:gd name="connsiteY96" fmla="*/ 1468800 h 2772000"/>
              <a:gd name="connsiteX97" fmla="*/ 3628800 w 3969254"/>
              <a:gd name="connsiteY97" fmla="*/ 1440000 h 2772000"/>
              <a:gd name="connsiteX98" fmla="*/ 3585600 w 3969254"/>
              <a:gd name="connsiteY98" fmla="*/ 1324800 h 2772000"/>
              <a:gd name="connsiteX99" fmla="*/ 3571200 w 3969254"/>
              <a:gd name="connsiteY99" fmla="*/ 1260000 h 2772000"/>
              <a:gd name="connsiteX100" fmla="*/ 3542400 w 3969254"/>
              <a:gd name="connsiteY100" fmla="*/ 1094400 h 2772000"/>
              <a:gd name="connsiteX101" fmla="*/ 3528000 w 3969254"/>
              <a:gd name="connsiteY101" fmla="*/ 1058400 h 2772000"/>
              <a:gd name="connsiteX102" fmla="*/ 3506400 w 3969254"/>
              <a:gd name="connsiteY102" fmla="*/ 964800 h 2772000"/>
              <a:gd name="connsiteX103" fmla="*/ 3477600 w 3969254"/>
              <a:gd name="connsiteY103" fmla="*/ 928800 h 2772000"/>
              <a:gd name="connsiteX104" fmla="*/ 3304800 w 3969254"/>
              <a:gd name="connsiteY104" fmla="*/ 662400 h 2772000"/>
              <a:gd name="connsiteX105" fmla="*/ 3031200 w 3969254"/>
              <a:gd name="connsiteY105" fmla="*/ 439200 h 2772000"/>
              <a:gd name="connsiteX106" fmla="*/ 2793600 w 3969254"/>
              <a:gd name="connsiteY106" fmla="*/ 338400 h 2772000"/>
              <a:gd name="connsiteX107" fmla="*/ 2512800 w 3969254"/>
              <a:gd name="connsiteY107" fmla="*/ 223200 h 2772000"/>
              <a:gd name="connsiteX108" fmla="*/ 2412000 w 3969254"/>
              <a:gd name="connsiteY108" fmla="*/ 180000 h 2772000"/>
              <a:gd name="connsiteX109" fmla="*/ 2304000 w 3969254"/>
              <a:gd name="connsiteY109" fmla="*/ 115200 h 2772000"/>
              <a:gd name="connsiteX110" fmla="*/ 2196000 w 3969254"/>
              <a:gd name="connsiteY110" fmla="*/ 64800 h 2772000"/>
              <a:gd name="connsiteX111" fmla="*/ 2160000 w 3969254"/>
              <a:gd name="connsiteY111" fmla="*/ 43200 h 2772000"/>
              <a:gd name="connsiteX112" fmla="*/ 2102400 w 3969254"/>
              <a:gd name="connsiteY112" fmla="*/ 28800 h 2772000"/>
              <a:gd name="connsiteX113" fmla="*/ 2080800 w 3969254"/>
              <a:gd name="connsiteY113" fmla="*/ 21600 h 2772000"/>
              <a:gd name="connsiteX114" fmla="*/ 1915200 w 3969254"/>
              <a:gd name="connsiteY114" fmla="*/ 7200 h 2772000"/>
              <a:gd name="connsiteX115" fmla="*/ 1836000 w 3969254"/>
              <a:gd name="connsiteY115" fmla="*/ 0 h 2772000"/>
              <a:gd name="connsiteX116" fmla="*/ 1706400 w 3969254"/>
              <a:gd name="connsiteY116" fmla="*/ 7200 h 2772000"/>
              <a:gd name="connsiteX117" fmla="*/ 1663200 w 3969254"/>
              <a:gd name="connsiteY117" fmla="*/ 21600 h 2772000"/>
              <a:gd name="connsiteX118" fmla="*/ 1512000 w 3969254"/>
              <a:gd name="connsiteY118" fmla="*/ 50400 h 2772000"/>
              <a:gd name="connsiteX119" fmla="*/ 1360800 w 3969254"/>
              <a:gd name="connsiteY119" fmla="*/ 64800 h 2772000"/>
              <a:gd name="connsiteX120" fmla="*/ 1267200 w 3969254"/>
              <a:gd name="connsiteY120" fmla="*/ 79200 h 2772000"/>
              <a:gd name="connsiteX121" fmla="*/ 1072800 w 3969254"/>
              <a:gd name="connsiteY121" fmla="*/ 86400 h 2772000"/>
              <a:gd name="connsiteX122" fmla="*/ 1036800 w 3969254"/>
              <a:gd name="connsiteY122" fmla="*/ 93600 h 2772000"/>
              <a:gd name="connsiteX123" fmla="*/ 1008000 w 3969254"/>
              <a:gd name="connsiteY123" fmla="*/ 108000 h 2772000"/>
              <a:gd name="connsiteX124" fmla="*/ 957600 w 3969254"/>
              <a:gd name="connsiteY124" fmla="*/ 129600 h 2772000"/>
              <a:gd name="connsiteX125" fmla="*/ 907200 w 3969254"/>
              <a:gd name="connsiteY125" fmla="*/ 151200 h 2772000"/>
              <a:gd name="connsiteX126" fmla="*/ 864000 w 3969254"/>
              <a:gd name="connsiteY126" fmla="*/ 180000 h 2772000"/>
              <a:gd name="connsiteX127" fmla="*/ 842400 w 3969254"/>
              <a:gd name="connsiteY127" fmla="*/ 194400 h 2772000"/>
              <a:gd name="connsiteX128" fmla="*/ 806400 w 3969254"/>
              <a:gd name="connsiteY128" fmla="*/ 201600 h 2772000"/>
              <a:gd name="connsiteX129" fmla="*/ 784800 w 3969254"/>
              <a:gd name="connsiteY129" fmla="*/ 216000 h 2772000"/>
              <a:gd name="connsiteX130" fmla="*/ 734400 w 3969254"/>
              <a:gd name="connsiteY130" fmla="*/ 230400 h 2772000"/>
              <a:gd name="connsiteX131" fmla="*/ 712800 w 3969254"/>
              <a:gd name="connsiteY131" fmla="*/ 237600 h 2772000"/>
              <a:gd name="connsiteX132" fmla="*/ 691200 w 3969254"/>
              <a:gd name="connsiteY132" fmla="*/ 259200 h 2772000"/>
              <a:gd name="connsiteX133" fmla="*/ 676800 w 3969254"/>
              <a:gd name="connsiteY133" fmla="*/ 280800 h 2772000"/>
              <a:gd name="connsiteX134" fmla="*/ 633600 w 3969254"/>
              <a:gd name="connsiteY134" fmla="*/ 309600 h 2772000"/>
              <a:gd name="connsiteX135" fmla="*/ 612000 w 3969254"/>
              <a:gd name="connsiteY135" fmla="*/ 324000 h 2772000"/>
              <a:gd name="connsiteX136" fmla="*/ 568800 w 3969254"/>
              <a:gd name="connsiteY136" fmla="*/ 338400 h 2772000"/>
              <a:gd name="connsiteX137" fmla="*/ 561600 w 3969254"/>
              <a:gd name="connsiteY137" fmla="*/ 345600 h 27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</a:cxnLst>
            <a:rect l="l" t="t" r="r" b="b"/>
            <a:pathLst>
              <a:path w="3969254" h="2772000">
                <a:moveTo>
                  <a:pt x="561600" y="345600"/>
                </a:moveTo>
                <a:lnTo>
                  <a:pt x="561600" y="345600"/>
                </a:lnTo>
                <a:cubicBezTo>
                  <a:pt x="540000" y="352800"/>
                  <a:pt x="517165" y="357018"/>
                  <a:pt x="496800" y="367200"/>
                </a:cubicBezTo>
                <a:cubicBezTo>
                  <a:pt x="487693" y="371754"/>
                  <a:pt x="483022" y="382281"/>
                  <a:pt x="475200" y="388800"/>
                </a:cubicBezTo>
                <a:cubicBezTo>
                  <a:pt x="468552" y="394340"/>
                  <a:pt x="460800" y="398400"/>
                  <a:pt x="453600" y="403200"/>
                </a:cubicBezTo>
                <a:cubicBezTo>
                  <a:pt x="451200" y="410400"/>
                  <a:pt x="450086" y="418166"/>
                  <a:pt x="446400" y="424800"/>
                </a:cubicBezTo>
                <a:lnTo>
                  <a:pt x="403200" y="489600"/>
                </a:lnTo>
                <a:cubicBezTo>
                  <a:pt x="398400" y="496800"/>
                  <a:pt x="391536" y="502991"/>
                  <a:pt x="388800" y="511200"/>
                </a:cubicBezTo>
                <a:cubicBezTo>
                  <a:pt x="378864" y="541009"/>
                  <a:pt x="385810" y="526485"/>
                  <a:pt x="367200" y="554400"/>
                </a:cubicBezTo>
                <a:cubicBezTo>
                  <a:pt x="364800" y="564000"/>
                  <a:pt x="361505" y="573420"/>
                  <a:pt x="360000" y="583200"/>
                </a:cubicBezTo>
                <a:cubicBezTo>
                  <a:pt x="346220" y="672768"/>
                  <a:pt x="361678" y="621367"/>
                  <a:pt x="345600" y="669600"/>
                </a:cubicBezTo>
                <a:cubicBezTo>
                  <a:pt x="343005" y="718909"/>
                  <a:pt x="341682" y="806351"/>
                  <a:pt x="331200" y="864000"/>
                </a:cubicBezTo>
                <a:cubicBezTo>
                  <a:pt x="329842" y="871467"/>
                  <a:pt x="325646" y="878191"/>
                  <a:pt x="324000" y="885600"/>
                </a:cubicBezTo>
                <a:cubicBezTo>
                  <a:pt x="288693" y="1044482"/>
                  <a:pt x="338290" y="842840"/>
                  <a:pt x="309600" y="957600"/>
                </a:cubicBezTo>
                <a:cubicBezTo>
                  <a:pt x="297233" y="1130738"/>
                  <a:pt x="309158" y="997137"/>
                  <a:pt x="295200" y="1108800"/>
                </a:cubicBezTo>
                <a:cubicBezTo>
                  <a:pt x="292309" y="1131925"/>
                  <a:pt x="284956" y="1206262"/>
                  <a:pt x="280800" y="1231200"/>
                </a:cubicBezTo>
                <a:cubicBezTo>
                  <a:pt x="279173" y="1240961"/>
                  <a:pt x="275747" y="1250340"/>
                  <a:pt x="273600" y="1260000"/>
                </a:cubicBezTo>
                <a:cubicBezTo>
                  <a:pt x="267728" y="1286426"/>
                  <a:pt x="266725" y="1299715"/>
                  <a:pt x="259200" y="1324800"/>
                </a:cubicBezTo>
                <a:cubicBezTo>
                  <a:pt x="254838" y="1339339"/>
                  <a:pt x="253220" y="1355370"/>
                  <a:pt x="244800" y="1368000"/>
                </a:cubicBezTo>
                <a:cubicBezTo>
                  <a:pt x="203532" y="1429903"/>
                  <a:pt x="253009" y="1351581"/>
                  <a:pt x="223200" y="1411200"/>
                </a:cubicBezTo>
                <a:cubicBezTo>
                  <a:pt x="219330" y="1418940"/>
                  <a:pt x="212670" y="1425060"/>
                  <a:pt x="208800" y="1432800"/>
                </a:cubicBezTo>
                <a:cubicBezTo>
                  <a:pt x="205406" y="1439588"/>
                  <a:pt x="205286" y="1447766"/>
                  <a:pt x="201600" y="1454400"/>
                </a:cubicBezTo>
                <a:cubicBezTo>
                  <a:pt x="193195" y="1469529"/>
                  <a:pt x="178273" y="1481181"/>
                  <a:pt x="172800" y="1497600"/>
                </a:cubicBezTo>
                <a:cubicBezTo>
                  <a:pt x="170400" y="1504800"/>
                  <a:pt x="169810" y="1512885"/>
                  <a:pt x="165600" y="1519200"/>
                </a:cubicBezTo>
                <a:cubicBezTo>
                  <a:pt x="159952" y="1527672"/>
                  <a:pt x="150519" y="1532978"/>
                  <a:pt x="144000" y="1540800"/>
                </a:cubicBezTo>
                <a:cubicBezTo>
                  <a:pt x="121910" y="1567308"/>
                  <a:pt x="135389" y="1555424"/>
                  <a:pt x="122400" y="1584000"/>
                </a:cubicBezTo>
                <a:cubicBezTo>
                  <a:pt x="113517" y="1603542"/>
                  <a:pt x="105507" y="1623739"/>
                  <a:pt x="93600" y="1641600"/>
                </a:cubicBezTo>
                <a:lnTo>
                  <a:pt x="64800" y="1684800"/>
                </a:lnTo>
                <a:cubicBezTo>
                  <a:pt x="60000" y="1708800"/>
                  <a:pt x="58140" y="1733581"/>
                  <a:pt x="50400" y="1756800"/>
                </a:cubicBezTo>
                <a:cubicBezTo>
                  <a:pt x="48000" y="1764000"/>
                  <a:pt x="48567" y="1773033"/>
                  <a:pt x="43200" y="1778400"/>
                </a:cubicBezTo>
                <a:cubicBezTo>
                  <a:pt x="37833" y="1783767"/>
                  <a:pt x="28800" y="1783200"/>
                  <a:pt x="21600" y="1785600"/>
                </a:cubicBezTo>
                <a:cubicBezTo>
                  <a:pt x="19200" y="1795200"/>
                  <a:pt x="17118" y="1804885"/>
                  <a:pt x="14400" y="1814400"/>
                </a:cubicBezTo>
                <a:cubicBezTo>
                  <a:pt x="12315" y="1821697"/>
                  <a:pt x="8558" y="1828533"/>
                  <a:pt x="7200" y="1836000"/>
                </a:cubicBezTo>
                <a:cubicBezTo>
                  <a:pt x="3739" y="1855037"/>
                  <a:pt x="2400" y="1874400"/>
                  <a:pt x="0" y="1893600"/>
                </a:cubicBezTo>
                <a:cubicBezTo>
                  <a:pt x="2400" y="1946400"/>
                  <a:pt x="2985" y="1999314"/>
                  <a:pt x="7200" y="2052000"/>
                </a:cubicBezTo>
                <a:cubicBezTo>
                  <a:pt x="8924" y="2073545"/>
                  <a:pt x="19554" y="2076708"/>
                  <a:pt x="28800" y="2095200"/>
                </a:cubicBezTo>
                <a:cubicBezTo>
                  <a:pt x="32194" y="2101988"/>
                  <a:pt x="32606" y="2110012"/>
                  <a:pt x="36000" y="2116800"/>
                </a:cubicBezTo>
                <a:cubicBezTo>
                  <a:pt x="39870" y="2124540"/>
                  <a:pt x="46886" y="2130492"/>
                  <a:pt x="50400" y="2138400"/>
                </a:cubicBezTo>
                <a:cubicBezTo>
                  <a:pt x="56565" y="2152271"/>
                  <a:pt x="58012" y="2168024"/>
                  <a:pt x="64800" y="2181600"/>
                </a:cubicBezTo>
                <a:cubicBezTo>
                  <a:pt x="69600" y="2191200"/>
                  <a:pt x="75214" y="2200435"/>
                  <a:pt x="79200" y="2210400"/>
                </a:cubicBezTo>
                <a:cubicBezTo>
                  <a:pt x="84837" y="2224493"/>
                  <a:pt x="86812" y="2240024"/>
                  <a:pt x="93600" y="2253600"/>
                </a:cubicBezTo>
                <a:cubicBezTo>
                  <a:pt x="110791" y="2287983"/>
                  <a:pt x="106998" y="2282237"/>
                  <a:pt x="129600" y="2318400"/>
                </a:cubicBezTo>
                <a:cubicBezTo>
                  <a:pt x="134186" y="2325738"/>
                  <a:pt x="138251" y="2333532"/>
                  <a:pt x="144000" y="2340000"/>
                </a:cubicBezTo>
                <a:cubicBezTo>
                  <a:pt x="153455" y="2350637"/>
                  <a:pt x="187195" y="2388341"/>
                  <a:pt x="208800" y="2397600"/>
                </a:cubicBezTo>
                <a:cubicBezTo>
                  <a:pt x="217895" y="2401498"/>
                  <a:pt x="228000" y="2402400"/>
                  <a:pt x="237600" y="2404800"/>
                </a:cubicBezTo>
                <a:cubicBezTo>
                  <a:pt x="252000" y="2414400"/>
                  <a:pt x="265320" y="2425860"/>
                  <a:pt x="280800" y="2433600"/>
                </a:cubicBezTo>
                <a:cubicBezTo>
                  <a:pt x="294376" y="2440388"/>
                  <a:pt x="309907" y="2442363"/>
                  <a:pt x="324000" y="2448000"/>
                </a:cubicBezTo>
                <a:cubicBezTo>
                  <a:pt x="336000" y="2452800"/>
                  <a:pt x="347531" y="2458999"/>
                  <a:pt x="360000" y="2462400"/>
                </a:cubicBezTo>
                <a:cubicBezTo>
                  <a:pt x="374084" y="2466241"/>
                  <a:pt x="388771" y="2467380"/>
                  <a:pt x="403200" y="2469600"/>
                </a:cubicBezTo>
                <a:cubicBezTo>
                  <a:pt x="434899" y="2474477"/>
                  <a:pt x="459180" y="2476395"/>
                  <a:pt x="489600" y="2484000"/>
                </a:cubicBezTo>
                <a:cubicBezTo>
                  <a:pt x="530726" y="2494281"/>
                  <a:pt x="490619" y="2489422"/>
                  <a:pt x="540000" y="2498400"/>
                </a:cubicBezTo>
                <a:cubicBezTo>
                  <a:pt x="556697" y="2501436"/>
                  <a:pt x="573793" y="2502104"/>
                  <a:pt x="590400" y="2505600"/>
                </a:cubicBezTo>
                <a:cubicBezTo>
                  <a:pt x="619450" y="2511716"/>
                  <a:pt x="647412" y="2523002"/>
                  <a:pt x="676800" y="2527200"/>
                </a:cubicBezTo>
                <a:cubicBezTo>
                  <a:pt x="693600" y="2529600"/>
                  <a:pt x="710503" y="2531364"/>
                  <a:pt x="727200" y="2534400"/>
                </a:cubicBezTo>
                <a:cubicBezTo>
                  <a:pt x="736936" y="2536170"/>
                  <a:pt x="746226" y="2540057"/>
                  <a:pt x="756000" y="2541600"/>
                </a:cubicBezTo>
                <a:cubicBezTo>
                  <a:pt x="791874" y="2547264"/>
                  <a:pt x="828126" y="2550336"/>
                  <a:pt x="864000" y="2556000"/>
                </a:cubicBezTo>
                <a:cubicBezTo>
                  <a:pt x="873774" y="2557543"/>
                  <a:pt x="883140" y="2561053"/>
                  <a:pt x="892800" y="2563200"/>
                </a:cubicBezTo>
                <a:cubicBezTo>
                  <a:pt x="904746" y="2565855"/>
                  <a:pt x="916854" y="2567745"/>
                  <a:pt x="928800" y="2570400"/>
                </a:cubicBezTo>
                <a:cubicBezTo>
                  <a:pt x="938460" y="2572547"/>
                  <a:pt x="947897" y="2575659"/>
                  <a:pt x="957600" y="2577600"/>
                </a:cubicBezTo>
                <a:cubicBezTo>
                  <a:pt x="971915" y="2580463"/>
                  <a:pt x="986437" y="2582189"/>
                  <a:pt x="1000800" y="2584800"/>
                </a:cubicBezTo>
                <a:cubicBezTo>
                  <a:pt x="1012840" y="2586989"/>
                  <a:pt x="1024800" y="2589600"/>
                  <a:pt x="1036800" y="2592000"/>
                </a:cubicBezTo>
                <a:cubicBezTo>
                  <a:pt x="1048800" y="2599200"/>
                  <a:pt x="1059937" y="2608087"/>
                  <a:pt x="1072800" y="2613600"/>
                </a:cubicBezTo>
                <a:cubicBezTo>
                  <a:pt x="1093727" y="2622569"/>
                  <a:pt x="1116000" y="2628000"/>
                  <a:pt x="1137600" y="2635200"/>
                </a:cubicBezTo>
                <a:cubicBezTo>
                  <a:pt x="1144800" y="2637600"/>
                  <a:pt x="1152692" y="2638495"/>
                  <a:pt x="1159200" y="2642400"/>
                </a:cubicBezTo>
                <a:cubicBezTo>
                  <a:pt x="1230720" y="2685312"/>
                  <a:pt x="1155898" y="2643959"/>
                  <a:pt x="1260000" y="2685600"/>
                </a:cubicBezTo>
                <a:cubicBezTo>
                  <a:pt x="1272000" y="2690400"/>
                  <a:pt x="1284440" y="2694220"/>
                  <a:pt x="1296000" y="2700000"/>
                </a:cubicBezTo>
                <a:cubicBezTo>
                  <a:pt x="1314455" y="2709228"/>
                  <a:pt x="1339998" y="2729066"/>
                  <a:pt x="1360800" y="2736000"/>
                </a:cubicBezTo>
                <a:cubicBezTo>
                  <a:pt x="1372410" y="2739870"/>
                  <a:pt x="1384928" y="2740232"/>
                  <a:pt x="1396800" y="2743200"/>
                </a:cubicBezTo>
                <a:cubicBezTo>
                  <a:pt x="1432559" y="2752140"/>
                  <a:pt x="1405988" y="2749346"/>
                  <a:pt x="1447200" y="2764800"/>
                </a:cubicBezTo>
                <a:cubicBezTo>
                  <a:pt x="1456465" y="2768275"/>
                  <a:pt x="1466400" y="2769600"/>
                  <a:pt x="1476000" y="2772000"/>
                </a:cubicBezTo>
                <a:lnTo>
                  <a:pt x="2174400" y="2764800"/>
                </a:lnTo>
                <a:cubicBezTo>
                  <a:pt x="2210706" y="2763828"/>
                  <a:pt x="2246231" y="2753688"/>
                  <a:pt x="2282400" y="2750400"/>
                </a:cubicBezTo>
                <a:cubicBezTo>
                  <a:pt x="2325489" y="2746483"/>
                  <a:pt x="2368875" y="2746697"/>
                  <a:pt x="2412000" y="2743200"/>
                </a:cubicBezTo>
                <a:cubicBezTo>
                  <a:pt x="2457702" y="2739494"/>
                  <a:pt x="2503126" y="2732830"/>
                  <a:pt x="2548800" y="2728800"/>
                </a:cubicBezTo>
                <a:cubicBezTo>
                  <a:pt x="2633317" y="2721343"/>
                  <a:pt x="2741141" y="2717933"/>
                  <a:pt x="2822400" y="2714400"/>
                </a:cubicBezTo>
                <a:cubicBezTo>
                  <a:pt x="2872800" y="2707200"/>
                  <a:pt x="2922691" y="2693304"/>
                  <a:pt x="2973600" y="2692800"/>
                </a:cubicBezTo>
                <a:cubicBezTo>
                  <a:pt x="3165651" y="2690899"/>
                  <a:pt x="3549600" y="2707200"/>
                  <a:pt x="3549600" y="2707200"/>
                </a:cubicBezTo>
                <a:cubicBezTo>
                  <a:pt x="3631133" y="2717392"/>
                  <a:pt x="3639059" y="2722813"/>
                  <a:pt x="3744000" y="2700000"/>
                </a:cubicBezTo>
                <a:cubicBezTo>
                  <a:pt x="3763718" y="2695714"/>
                  <a:pt x="3802729" y="2643006"/>
                  <a:pt x="3808800" y="2635200"/>
                </a:cubicBezTo>
                <a:cubicBezTo>
                  <a:pt x="3814113" y="2628369"/>
                  <a:pt x="3818170" y="2620641"/>
                  <a:pt x="3823200" y="2613600"/>
                </a:cubicBezTo>
                <a:cubicBezTo>
                  <a:pt x="3830175" y="2603835"/>
                  <a:pt x="3838144" y="2594785"/>
                  <a:pt x="3844800" y="2584800"/>
                </a:cubicBezTo>
                <a:cubicBezTo>
                  <a:pt x="3852563" y="2573156"/>
                  <a:pt x="3858375" y="2560265"/>
                  <a:pt x="3866400" y="2548800"/>
                </a:cubicBezTo>
                <a:cubicBezTo>
                  <a:pt x="3886910" y="2519499"/>
                  <a:pt x="3894041" y="2513959"/>
                  <a:pt x="3916800" y="2491200"/>
                </a:cubicBezTo>
                <a:cubicBezTo>
                  <a:pt x="3921600" y="2479200"/>
                  <a:pt x="3927113" y="2467461"/>
                  <a:pt x="3931200" y="2455200"/>
                </a:cubicBezTo>
                <a:cubicBezTo>
                  <a:pt x="3934329" y="2445812"/>
                  <a:pt x="3934502" y="2435495"/>
                  <a:pt x="3938400" y="2426400"/>
                </a:cubicBezTo>
                <a:cubicBezTo>
                  <a:pt x="3941809" y="2418446"/>
                  <a:pt x="3948000" y="2412000"/>
                  <a:pt x="3952800" y="2404800"/>
                </a:cubicBezTo>
                <a:cubicBezTo>
                  <a:pt x="3957600" y="2388000"/>
                  <a:pt x="3966701" y="2371865"/>
                  <a:pt x="3967200" y="2354400"/>
                </a:cubicBezTo>
                <a:cubicBezTo>
                  <a:pt x="3972213" y="2178941"/>
                  <a:pt x="3968290" y="2210285"/>
                  <a:pt x="3952800" y="2109600"/>
                </a:cubicBezTo>
                <a:cubicBezTo>
                  <a:pt x="3950220" y="2092827"/>
                  <a:pt x="3950065" y="2075573"/>
                  <a:pt x="3945600" y="2059200"/>
                </a:cubicBezTo>
                <a:cubicBezTo>
                  <a:pt x="3935615" y="2022590"/>
                  <a:pt x="3915839" y="1988631"/>
                  <a:pt x="3909600" y="1951200"/>
                </a:cubicBezTo>
                <a:cubicBezTo>
                  <a:pt x="3907200" y="1936800"/>
                  <a:pt x="3907822" y="1921554"/>
                  <a:pt x="3902400" y="1908000"/>
                </a:cubicBezTo>
                <a:cubicBezTo>
                  <a:pt x="3888448" y="1873121"/>
                  <a:pt x="3868800" y="1840800"/>
                  <a:pt x="3852000" y="1807200"/>
                </a:cubicBezTo>
                <a:cubicBezTo>
                  <a:pt x="3844800" y="1792800"/>
                  <a:pt x="3839331" y="1777396"/>
                  <a:pt x="3830400" y="1764000"/>
                </a:cubicBezTo>
                <a:cubicBezTo>
                  <a:pt x="3820800" y="1749600"/>
                  <a:pt x="3810320" y="1735749"/>
                  <a:pt x="3801600" y="1720800"/>
                </a:cubicBezTo>
                <a:cubicBezTo>
                  <a:pt x="3776699" y="1678113"/>
                  <a:pt x="3757013" y="1632319"/>
                  <a:pt x="3729600" y="1591200"/>
                </a:cubicBezTo>
                <a:cubicBezTo>
                  <a:pt x="3720000" y="1576800"/>
                  <a:pt x="3710092" y="1562601"/>
                  <a:pt x="3700800" y="1548000"/>
                </a:cubicBezTo>
                <a:cubicBezTo>
                  <a:pt x="3664742" y="1491338"/>
                  <a:pt x="3693831" y="1530844"/>
                  <a:pt x="3650400" y="1468800"/>
                </a:cubicBezTo>
                <a:cubicBezTo>
                  <a:pt x="3643518" y="1458969"/>
                  <a:pt x="3636000" y="1449600"/>
                  <a:pt x="3628800" y="1440000"/>
                </a:cubicBezTo>
                <a:cubicBezTo>
                  <a:pt x="3568106" y="1227570"/>
                  <a:pt x="3675340" y="1594021"/>
                  <a:pt x="3585600" y="1324800"/>
                </a:cubicBezTo>
                <a:cubicBezTo>
                  <a:pt x="3578603" y="1303809"/>
                  <a:pt x="3575278" y="1281748"/>
                  <a:pt x="3571200" y="1260000"/>
                </a:cubicBezTo>
                <a:cubicBezTo>
                  <a:pt x="3560875" y="1204931"/>
                  <a:pt x="3563208" y="1146421"/>
                  <a:pt x="3542400" y="1094400"/>
                </a:cubicBezTo>
                <a:cubicBezTo>
                  <a:pt x="3537600" y="1082400"/>
                  <a:pt x="3531714" y="1070779"/>
                  <a:pt x="3528000" y="1058400"/>
                </a:cubicBezTo>
                <a:cubicBezTo>
                  <a:pt x="3517965" y="1024949"/>
                  <a:pt x="3522077" y="998766"/>
                  <a:pt x="3506400" y="964800"/>
                </a:cubicBezTo>
                <a:cubicBezTo>
                  <a:pt x="3499960" y="950847"/>
                  <a:pt x="3485995" y="941672"/>
                  <a:pt x="3477600" y="928800"/>
                </a:cubicBezTo>
                <a:cubicBezTo>
                  <a:pt x="3405893" y="818850"/>
                  <a:pt x="3387369" y="768088"/>
                  <a:pt x="3304800" y="662400"/>
                </a:cubicBezTo>
                <a:cubicBezTo>
                  <a:pt x="3228942" y="565301"/>
                  <a:pt x="3142455" y="499542"/>
                  <a:pt x="3031200" y="439200"/>
                </a:cubicBezTo>
                <a:cubicBezTo>
                  <a:pt x="2955575" y="398183"/>
                  <a:pt x="2872763" y="372086"/>
                  <a:pt x="2793600" y="338400"/>
                </a:cubicBezTo>
                <a:cubicBezTo>
                  <a:pt x="2520269" y="222089"/>
                  <a:pt x="2926737" y="393020"/>
                  <a:pt x="2512800" y="223200"/>
                </a:cubicBezTo>
                <a:cubicBezTo>
                  <a:pt x="2478980" y="209325"/>
                  <a:pt x="2443346" y="198808"/>
                  <a:pt x="2412000" y="180000"/>
                </a:cubicBezTo>
                <a:cubicBezTo>
                  <a:pt x="2376000" y="158400"/>
                  <a:pt x="2341044" y="134957"/>
                  <a:pt x="2304000" y="115200"/>
                </a:cubicBezTo>
                <a:cubicBezTo>
                  <a:pt x="2268947" y="96505"/>
                  <a:pt x="2230066" y="85239"/>
                  <a:pt x="2196000" y="64800"/>
                </a:cubicBezTo>
                <a:cubicBezTo>
                  <a:pt x="2184000" y="57600"/>
                  <a:pt x="2173062" y="48224"/>
                  <a:pt x="2160000" y="43200"/>
                </a:cubicBezTo>
                <a:cubicBezTo>
                  <a:pt x="2141528" y="36095"/>
                  <a:pt x="2121494" y="34007"/>
                  <a:pt x="2102400" y="28800"/>
                </a:cubicBezTo>
                <a:cubicBezTo>
                  <a:pt x="2095078" y="26803"/>
                  <a:pt x="2088286" y="22848"/>
                  <a:pt x="2080800" y="21600"/>
                </a:cubicBezTo>
                <a:cubicBezTo>
                  <a:pt x="2037705" y="14418"/>
                  <a:pt x="1952143" y="10155"/>
                  <a:pt x="1915200" y="7200"/>
                </a:cubicBezTo>
                <a:cubicBezTo>
                  <a:pt x="1888776" y="5086"/>
                  <a:pt x="1862400" y="2400"/>
                  <a:pt x="1836000" y="0"/>
                </a:cubicBezTo>
                <a:cubicBezTo>
                  <a:pt x="1792800" y="2400"/>
                  <a:pt x="1749333" y="1833"/>
                  <a:pt x="1706400" y="7200"/>
                </a:cubicBezTo>
                <a:cubicBezTo>
                  <a:pt x="1691338" y="9083"/>
                  <a:pt x="1678017" y="18307"/>
                  <a:pt x="1663200" y="21600"/>
                </a:cubicBezTo>
                <a:cubicBezTo>
                  <a:pt x="1613116" y="32730"/>
                  <a:pt x="1563095" y="45755"/>
                  <a:pt x="1512000" y="50400"/>
                </a:cubicBezTo>
                <a:lnTo>
                  <a:pt x="1360800" y="64800"/>
                </a:lnTo>
                <a:cubicBezTo>
                  <a:pt x="1329498" y="68883"/>
                  <a:pt x="1298679" y="76839"/>
                  <a:pt x="1267200" y="79200"/>
                </a:cubicBezTo>
                <a:cubicBezTo>
                  <a:pt x="1202537" y="84050"/>
                  <a:pt x="1137600" y="84000"/>
                  <a:pt x="1072800" y="86400"/>
                </a:cubicBezTo>
                <a:cubicBezTo>
                  <a:pt x="1060800" y="88800"/>
                  <a:pt x="1048410" y="89730"/>
                  <a:pt x="1036800" y="93600"/>
                </a:cubicBezTo>
                <a:cubicBezTo>
                  <a:pt x="1026618" y="96994"/>
                  <a:pt x="1017771" y="103559"/>
                  <a:pt x="1008000" y="108000"/>
                </a:cubicBezTo>
                <a:cubicBezTo>
                  <a:pt x="991360" y="115563"/>
                  <a:pt x="974571" y="122812"/>
                  <a:pt x="957600" y="129600"/>
                </a:cubicBezTo>
                <a:cubicBezTo>
                  <a:pt x="927806" y="141518"/>
                  <a:pt x="939976" y="131534"/>
                  <a:pt x="907200" y="151200"/>
                </a:cubicBezTo>
                <a:cubicBezTo>
                  <a:pt x="892360" y="160104"/>
                  <a:pt x="878400" y="170400"/>
                  <a:pt x="864000" y="180000"/>
                </a:cubicBezTo>
                <a:cubicBezTo>
                  <a:pt x="856800" y="184800"/>
                  <a:pt x="850885" y="192703"/>
                  <a:pt x="842400" y="194400"/>
                </a:cubicBezTo>
                <a:lnTo>
                  <a:pt x="806400" y="201600"/>
                </a:lnTo>
                <a:cubicBezTo>
                  <a:pt x="799200" y="206400"/>
                  <a:pt x="792540" y="212130"/>
                  <a:pt x="784800" y="216000"/>
                </a:cubicBezTo>
                <a:cubicBezTo>
                  <a:pt x="773291" y="221754"/>
                  <a:pt x="745165" y="227324"/>
                  <a:pt x="734400" y="230400"/>
                </a:cubicBezTo>
                <a:cubicBezTo>
                  <a:pt x="727103" y="232485"/>
                  <a:pt x="720000" y="235200"/>
                  <a:pt x="712800" y="237600"/>
                </a:cubicBezTo>
                <a:cubicBezTo>
                  <a:pt x="705600" y="244800"/>
                  <a:pt x="697719" y="251378"/>
                  <a:pt x="691200" y="259200"/>
                </a:cubicBezTo>
                <a:cubicBezTo>
                  <a:pt x="685660" y="265848"/>
                  <a:pt x="683312" y="275102"/>
                  <a:pt x="676800" y="280800"/>
                </a:cubicBezTo>
                <a:cubicBezTo>
                  <a:pt x="663775" y="292197"/>
                  <a:pt x="648000" y="300000"/>
                  <a:pt x="633600" y="309600"/>
                </a:cubicBezTo>
                <a:cubicBezTo>
                  <a:pt x="626400" y="314400"/>
                  <a:pt x="620209" y="321264"/>
                  <a:pt x="612000" y="324000"/>
                </a:cubicBezTo>
                <a:lnTo>
                  <a:pt x="568800" y="338400"/>
                </a:lnTo>
                <a:lnTo>
                  <a:pt x="561600" y="3456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D4CA68-EDA9-4241-9348-843EB18F9C4A}"/>
              </a:ext>
            </a:extLst>
          </p:cNvPr>
          <p:cNvSpPr/>
          <p:nvPr/>
        </p:nvSpPr>
        <p:spPr>
          <a:xfrm>
            <a:off x="1323703" y="2107474"/>
            <a:ext cx="1316219" cy="661852"/>
          </a:xfrm>
          <a:custGeom>
            <a:avLst/>
            <a:gdLst>
              <a:gd name="connsiteX0" fmla="*/ 78377 w 1316219"/>
              <a:gd name="connsiteY0" fmla="*/ 17417 h 661852"/>
              <a:gd name="connsiteX1" fmla="*/ 78377 w 1316219"/>
              <a:gd name="connsiteY1" fmla="*/ 17417 h 661852"/>
              <a:gd name="connsiteX2" fmla="*/ 121920 w 1316219"/>
              <a:gd name="connsiteY2" fmla="*/ 296092 h 661852"/>
              <a:gd name="connsiteX3" fmla="*/ 95794 w 1316219"/>
              <a:gd name="connsiteY3" fmla="*/ 313509 h 661852"/>
              <a:gd name="connsiteX4" fmla="*/ 87086 w 1316219"/>
              <a:gd name="connsiteY4" fmla="*/ 339635 h 661852"/>
              <a:gd name="connsiteX5" fmla="*/ 69668 w 1316219"/>
              <a:gd name="connsiteY5" fmla="*/ 365760 h 661852"/>
              <a:gd name="connsiteX6" fmla="*/ 60960 w 1316219"/>
              <a:gd name="connsiteY6" fmla="*/ 409303 h 661852"/>
              <a:gd name="connsiteX7" fmla="*/ 43543 w 1316219"/>
              <a:gd name="connsiteY7" fmla="*/ 435429 h 661852"/>
              <a:gd name="connsiteX8" fmla="*/ 26126 w 1316219"/>
              <a:gd name="connsiteY8" fmla="*/ 487680 h 661852"/>
              <a:gd name="connsiteX9" fmla="*/ 8708 w 1316219"/>
              <a:gd name="connsiteY9" fmla="*/ 539932 h 661852"/>
              <a:gd name="connsiteX10" fmla="*/ 0 w 1316219"/>
              <a:gd name="connsiteY10" fmla="*/ 566057 h 661852"/>
              <a:gd name="connsiteX11" fmla="*/ 8708 w 1316219"/>
              <a:gd name="connsiteY11" fmla="*/ 600892 h 661852"/>
              <a:gd name="connsiteX12" fmla="*/ 60960 w 1316219"/>
              <a:gd name="connsiteY12" fmla="*/ 627017 h 661852"/>
              <a:gd name="connsiteX13" fmla="*/ 313508 w 1316219"/>
              <a:gd name="connsiteY13" fmla="*/ 635726 h 661852"/>
              <a:gd name="connsiteX14" fmla="*/ 357051 w 1316219"/>
              <a:gd name="connsiteY14" fmla="*/ 644435 h 661852"/>
              <a:gd name="connsiteX15" fmla="*/ 383177 w 1316219"/>
              <a:gd name="connsiteY15" fmla="*/ 653143 h 661852"/>
              <a:gd name="connsiteX16" fmla="*/ 426720 w 1316219"/>
              <a:gd name="connsiteY16" fmla="*/ 661852 h 661852"/>
              <a:gd name="connsiteX17" fmla="*/ 1079863 w 1316219"/>
              <a:gd name="connsiteY17" fmla="*/ 653143 h 661852"/>
              <a:gd name="connsiteX18" fmla="*/ 1132114 w 1316219"/>
              <a:gd name="connsiteY18" fmla="*/ 635726 h 661852"/>
              <a:gd name="connsiteX19" fmla="*/ 1166948 w 1316219"/>
              <a:gd name="connsiteY19" fmla="*/ 627017 h 661852"/>
              <a:gd name="connsiteX20" fmla="*/ 1175657 w 1316219"/>
              <a:gd name="connsiteY20" fmla="*/ 600892 h 661852"/>
              <a:gd name="connsiteX21" fmla="*/ 1227908 w 1316219"/>
              <a:gd name="connsiteY21" fmla="*/ 574766 h 661852"/>
              <a:gd name="connsiteX22" fmla="*/ 1236617 w 1316219"/>
              <a:gd name="connsiteY22" fmla="*/ 548640 h 661852"/>
              <a:gd name="connsiteX23" fmla="*/ 1288868 w 1316219"/>
              <a:gd name="connsiteY23" fmla="*/ 513806 h 661852"/>
              <a:gd name="connsiteX24" fmla="*/ 1297577 w 1316219"/>
              <a:gd name="connsiteY24" fmla="*/ 487680 h 661852"/>
              <a:gd name="connsiteX25" fmla="*/ 1314994 w 1316219"/>
              <a:gd name="connsiteY25" fmla="*/ 461555 h 661852"/>
              <a:gd name="connsiteX26" fmla="*/ 1297577 w 1316219"/>
              <a:gd name="connsiteY26" fmla="*/ 296092 h 661852"/>
              <a:gd name="connsiteX27" fmla="*/ 1280160 w 1316219"/>
              <a:gd name="connsiteY27" fmla="*/ 261257 h 661852"/>
              <a:gd name="connsiteX28" fmla="*/ 1262743 w 1316219"/>
              <a:gd name="connsiteY28" fmla="*/ 235132 h 661852"/>
              <a:gd name="connsiteX29" fmla="*/ 1227908 w 1316219"/>
              <a:gd name="connsiteY29" fmla="*/ 165463 h 661852"/>
              <a:gd name="connsiteX30" fmla="*/ 1201783 w 1316219"/>
              <a:gd name="connsiteY30" fmla="*/ 156755 h 661852"/>
              <a:gd name="connsiteX31" fmla="*/ 1097280 w 1316219"/>
              <a:gd name="connsiteY31" fmla="*/ 104503 h 661852"/>
              <a:gd name="connsiteX32" fmla="*/ 1071154 w 1316219"/>
              <a:gd name="connsiteY32" fmla="*/ 95795 h 661852"/>
              <a:gd name="connsiteX33" fmla="*/ 1045028 w 1316219"/>
              <a:gd name="connsiteY33" fmla="*/ 78377 h 661852"/>
              <a:gd name="connsiteX34" fmla="*/ 957943 w 1316219"/>
              <a:gd name="connsiteY34" fmla="*/ 52252 h 661852"/>
              <a:gd name="connsiteX35" fmla="*/ 879566 w 1316219"/>
              <a:gd name="connsiteY35" fmla="*/ 43543 h 661852"/>
              <a:gd name="connsiteX36" fmla="*/ 801188 w 1316219"/>
              <a:gd name="connsiteY36" fmla="*/ 17417 h 661852"/>
              <a:gd name="connsiteX37" fmla="*/ 775063 w 1316219"/>
              <a:gd name="connsiteY37" fmla="*/ 8709 h 661852"/>
              <a:gd name="connsiteX38" fmla="*/ 740228 w 1316219"/>
              <a:gd name="connsiteY38" fmla="*/ 0 h 661852"/>
              <a:gd name="connsiteX39" fmla="*/ 304800 w 1316219"/>
              <a:gd name="connsiteY39" fmla="*/ 8709 h 661852"/>
              <a:gd name="connsiteX40" fmla="*/ 226423 w 1316219"/>
              <a:gd name="connsiteY40" fmla="*/ 17417 h 661852"/>
              <a:gd name="connsiteX41" fmla="*/ 191588 w 1316219"/>
              <a:gd name="connsiteY41" fmla="*/ 26126 h 661852"/>
              <a:gd name="connsiteX42" fmla="*/ 78377 w 1316219"/>
              <a:gd name="connsiteY42" fmla="*/ 17417 h 66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16219" h="661852">
                <a:moveTo>
                  <a:pt x="78377" y="17417"/>
                </a:moveTo>
                <a:lnTo>
                  <a:pt x="78377" y="17417"/>
                </a:lnTo>
                <a:cubicBezTo>
                  <a:pt x="89137" y="61994"/>
                  <a:pt x="193738" y="224274"/>
                  <a:pt x="121920" y="296092"/>
                </a:cubicBezTo>
                <a:cubicBezTo>
                  <a:pt x="114519" y="303493"/>
                  <a:pt x="104503" y="307703"/>
                  <a:pt x="95794" y="313509"/>
                </a:cubicBezTo>
                <a:cubicBezTo>
                  <a:pt x="92891" y="322218"/>
                  <a:pt x="91191" y="331424"/>
                  <a:pt x="87086" y="339635"/>
                </a:cubicBezTo>
                <a:cubicBezTo>
                  <a:pt x="82405" y="348996"/>
                  <a:pt x="73343" y="355960"/>
                  <a:pt x="69668" y="365760"/>
                </a:cubicBezTo>
                <a:cubicBezTo>
                  <a:pt x="64471" y="379619"/>
                  <a:pt x="66157" y="395444"/>
                  <a:pt x="60960" y="409303"/>
                </a:cubicBezTo>
                <a:cubicBezTo>
                  <a:pt x="57285" y="419103"/>
                  <a:pt x="47794" y="425865"/>
                  <a:pt x="43543" y="435429"/>
                </a:cubicBezTo>
                <a:cubicBezTo>
                  <a:pt x="36087" y="452206"/>
                  <a:pt x="31932" y="470263"/>
                  <a:pt x="26126" y="487680"/>
                </a:cubicBezTo>
                <a:lnTo>
                  <a:pt x="8708" y="539932"/>
                </a:lnTo>
                <a:lnTo>
                  <a:pt x="0" y="566057"/>
                </a:lnTo>
                <a:cubicBezTo>
                  <a:pt x="2903" y="577669"/>
                  <a:pt x="3355" y="590187"/>
                  <a:pt x="8708" y="600892"/>
                </a:cubicBezTo>
                <a:cubicBezTo>
                  <a:pt x="18376" y="620229"/>
                  <a:pt x="41794" y="625855"/>
                  <a:pt x="60960" y="627017"/>
                </a:cubicBezTo>
                <a:cubicBezTo>
                  <a:pt x="145038" y="632113"/>
                  <a:pt x="229325" y="632823"/>
                  <a:pt x="313508" y="635726"/>
                </a:cubicBezTo>
                <a:cubicBezTo>
                  <a:pt x="328022" y="638629"/>
                  <a:pt x="342691" y="640845"/>
                  <a:pt x="357051" y="644435"/>
                </a:cubicBezTo>
                <a:cubicBezTo>
                  <a:pt x="365957" y="646661"/>
                  <a:pt x="374271" y="650917"/>
                  <a:pt x="383177" y="653143"/>
                </a:cubicBezTo>
                <a:cubicBezTo>
                  <a:pt x="397537" y="656733"/>
                  <a:pt x="412206" y="658949"/>
                  <a:pt x="426720" y="661852"/>
                </a:cubicBezTo>
                <a:cubicBezTo>
                  <a:pt x="644434" y="658949"/>
                  <a:pt x="862279" y="661202"/>
                  <a:pt x="1079863" y="653143"/>
                </a:cubicBezTo>
                <a:cubicBezTo>
                  <a:pt x="1098210" y="652463"/>
                  <a:pt x="1114303" y="640179"/>
                  <a:pt x="1132114" y="635726"/>
                </a:cubicBezTo>
                <a:lnTo>
                  <a:pt x="1166948" y="627017"/>
                </a:lnTo>
                <a:cubicBezTo>
                  <a:pt x="1169851" y="618309"/>
                  <a:pt x="1169922" y="608060"/>
                  <a:pt x="1175657" y="600892"/>
                </a:cubicBezTo>
                <a:cubicBezTo>
                  <a:pt x="1187934" y="585546"/>
                  <a:pt x="1210698" y="580503"/>
                  <a:pt x="1227908" y="574766"/>
                </a:cubicBezTo>
                <a:cubicBezTo>
                  <a:pt x="1230811" y="566057"/>
                  <a:pt x="1230126" y="555131"/>
                  <a:pt x="1236617" y="548640"/>
                </a:cubicBezTo>
                <a:cubicBezTo>
                  <a:pt x="1251419" y="533838"/>
                  <a:pt x="1288868" y="513806"/>
                  <a:pt x="1288868" y="513806"/>
                </a:cubicBezTo>
                <a:cubicBezTo>
                  <a:pt x="1291771" y="505097"/>
                  <a:pt x="1293472" y="495891"/>
                  <a:pt x="1297577" y="487680"/>
                </a:cubicBezTo>
                <a:cubicBezTo>
                  <a:pt x="1302258" y="478319"/>
                  <a:pt x="1314444" y="472007"/>
                  <a:pt x="1314994" y="461555"/>
                </a:cubicBezTo>
                <a:cubicBezTo>
                  <a:pt x="1317230" y="419077"/>
                  <a:pt x="1318732" y="345452"/>
                  <a:pt x="1297577" y="296092"/>
                </a:cubicBezTo>
                <a:cubicBezTo>
                  <a:pt x="1292463" y="284160"/>
                  <a:pt x="1286601" y="272529"/>
                  <a:pt x="1280160" y="261257"/>
                </a:cubicBezTo>
                <a:cubicBezTo>
                  <a:pt x="1274967" y="252170"/>
                  <a:pt x="1266994" y="244696"/>
                  <a:pt x="1262743" y="235132"/>
                </a:cubicBezTo>
                <a:cubicBezTo>
                  <a:pt x="1250110" y="206706"/>
                  <a:pt x="1255008" y="181723"/>
                  <a:pt x="1227908" y="165463"/>
                </a:cubicBezTo>
                <a:cubicBezTo>
                  <a:pt x="1220037" y="160740"/>
                  <a:pt x="1210491" y="159658"/>
                  <a:pt x="1201783" y="156755"/>
                </a:cubicBezTo>
                <a:cubicBezTo>
                  <a:pt x="1134257" y="111738"/>
                  <a:pt x="1169388" y="128538"/>
                  <a:pt x="1097280" y="104503"/>
                </a:cubicBezTo>
                <a:lnTo>
                  <a:pt x="1071154" y="95795"/>
                </a:lnTo>
                <a:cubicBezTo>
                  <a:pt x="1062445" y="89989"/>
                  <a:pt x="1054592" y="82628"/>
                  <a:pt x="1045028" y="78377"/>
                </a:cubicBezTo>
                <a:cubicBezTo>
                  <a:pt x="1032459" y="72791"/>
                  <a:pt x="977317" y="55233"/>
                  <a:pt x="957943" y="52252"/>
                </a:cubicBezTo>
                <a:cubicBezTo>
                  <a:pt x="931962" y="48255"/>
                  <a:pt x="905692" y="46446"/>
                  <a:pt x="879566" y="43543"/>
                </a:cubicBezTo>
                <a:lnTo>
                  <a:pt x="801188" y="17417"/>
                </a:lnTo>
                <a:cubicBezTo>
                  <a:pt x="792480" y="14514"/>
                  <a:pt x="783968" y="10935"/>
                  <a:pt x="775063" y="8709"/>
                </a:cubicBezTo>
                <a:lnTo>
                  <a:pt x="740228" y="0"/>
                </a:lnTo>
                <a:lnTo>
                  <a:pt x="304800" y="8709"/>
                </a:lnTo>
                <a:cubicBezTo>
                  <a:pt x="278529" y="9600"/>
                  <a:pt x="252404" y="13420"/>
                  <a:pt x="226423" y="17417"/>
                </a:cubicBezTo>
                <a:cubicBezTo>
                  <a:pt x="214593" y="19237"/>
                  <a:pt x="203527" y="25273"/>
                  <a:pt x="191588" y="26126"/>
                </a:cubicBezTo>
                <a:lnTo>
                  <a:pt x="78377" y="17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900B9E0-1C9F-4BB1-9C48-3A275E4C236C}"/>
              </a:ext>
            </a:extLst>
          </p:cNvPr>
          <p:cNvSpPr/>
          <p:nvPr/>
        </p:nvSpPr>
        <p:spPr>
          <a:xfrm>
            <a:off x="338400" y="2351314"/>
            <a:ext cx="8546400" cy="2538086"/>
          </a:xfrm>
          <a:prstGeom prst="can">
            <a:avLst/>
          </a:prstGeom>
          <a:solidFill>
            <a:schemeClr val="tx2">
              <a:lumMod val="60000"/>
              <a:lumOff val="4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22CDEF-999A-44BE-ABAA-8B04740C5A74}"/>
              </a:ext>
            </a:extLst>
          </p:cNvPr>
          <p:cNvSpPr/>
          <p:nvPr/>
        </p:nvSpPr>
        <p:spPr>
          <a:xfrm>
            <a:off x="1569602" y="1244614"/>
            <a:ext cx="1670400" cy="818700"/>
          </a:xfrm>
          <a:prstGeom prst="wedgeRectCallout">
            <a:avLst>
              <a:gd name="adj1" fmla="val 46051"/>
              <a:gd name="adj2" fmla="val 12484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Many</a:t>
            </a:r>
            <a:r>
              <a:rPr lang="nl-NL" sz="1100" dirty="0"/>
              <a:t> Complex, Heavy </a:t>
            </a:r>
            <a:r>
              <a:rPr lang="nl-NL" sz="1100" dirty="0" err="1"/>
              <a:t>Queries</a:t>
            </a:r>
            <a:r>
              <a:rPr lang="nl-NL" sz="1100" dirty="0"/>
              <a:t>: Complex </a:t>
            </a:r>
            <a:r>
              <a:rPr lang="nl-NL" sz="1100" dirty="0" err="1"/>
              <a:t>Joins</a:t>
            </a:r>
            <a:r>
              <a:rPr lang="nl-NL" sz="1100" dirty="0"/>
              <a:t>, </a:t>
            </a:r>
            <a:r>
              <a:rPr lang="nl-NL" sz="1100" dirty="0" err="1"/>
              <a:t>Expensive</a:t>
            </a:r>
            <a:r>
              <a:rPr lang="nl-NL" sz="1100" dirty="0"/>
              <a:t> </a:t>
            </a:r>
            <a:r>
              <a:rPr lang="nl-NL" sz="1100" dirty="0" err="1"/>
              <a:t>Aggregations</a:t>
            </a:r>
            <a:endParaRPr lang="en-NL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BF6A2BC-6A75-4C23-86D7-22AAD993CEE0}"/>
              </a:ext>
            </a:extLst>
          </p:cNvPr>
          <p:cNvSpPr/>
          <p:nvPr/>
        </p:nvSpPr>
        <p:spPr>
          <a:xfrm>
            <a:off x="2979141" y="798557"/>
            <a:ext cx="1284928" cy="545314"/>
          </a:xfrm>
          <a:prstGeom prst="wedgeRectCallout">
            <a:avLst>
              <a:gd name="adj1" fmla="val 3353"/>
              <a:gd name="adj2" fmla="val 2510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Inserts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, Updates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odd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Delete</a:t>
            </a:r>
            <a:endParaRPr lang="en-NL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1028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1BE01-1ED6-47CA-B596-88B5080FF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Common </a:t>
            </a:r>
            <a:r>
              <a:rPr lang="nl-NL" dirty="0" err="1"/>
              <a:t>mechanism</a:t>
            </a:r>
            <a:r>
              <a:rPr lang="nl-NL" dirty="0"/>
              <a:t> for </a:t>
            </a:r>
            <a:r>
              <a:rPr lang="nl-NL" dirty="0" err="1"/>
              <a:t>Duplicating</a:t>
            </a:r>
            <a:r>
              <a:rPr lang="nl-NL" dirty="0"/>
              <a:t> Data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developer</a:t>
            </a:r>
            <a:r>
              <a:rPr lang="nl-NL" dirty="0"/>
              <a:t> </a:t>
            </a:r>
            <a:r>
              <a:rPr lang="nl-NL" dirty="0" err="1"/>
              <a:t>productivity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D8FDA-7184-43CD-94B0-426774F85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8B8028-1744-4961-B220-CC4659F8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Pragmatic CQRS - Digital Xchange</a:t>
            </a:r>
            <a:endParaRPr lang="nl-NL" dirty="0"/>
          </a:p>
        </p:txBody>
      </p:sp>
      <p:pic>
        <p:nvPicPr>
          <p:cNvPr id="3074" name="Picture 2" descr="Image result for materialized view">
            <a:extLst>
              <a:ext uri="{FF2B5EF4-FFF2-40B4-BE49-F238E27FC236}">
                <a16:creationId xmlns:a16="http://schemas.microsoft.com/office/drawing/2014/main" id="{DC4FE640-B21A-46B6-84A2-78C3B6D592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00" y="1362900"/>
            <a:ext cx="76200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0D4CA68-EDA9-4241-9348-843EB18F9C4A}"/>
              </a:ext>
            </a:extLst>
          </p:cNvPr>
          <p:cNvSpPr/>
          <p:nvPr/>
        </p:nvSpPr>
        <p:spPr>
          <a:xfrm>
            <a:off x="1323703" y="2107474"/>
            <a:ext cx="1316219" cy="661852"/>
          </a:xfrm>
          <a:custGeom>
            <a:avLst/>
            <a:gdLst>
              <a:gd name="connsiteX0" fmla="*/ 78377 w 1316219"/>
              <a:gd name="connsiteY0" fmla="*/ 17417 h 661852"/>
              <a:gd name="connsiteX1" fmla="*/ 78377 w 1316219"/>
              <a:gd name="connsiteY1" fmla="*/ 17417 h 661852"/>
              <a:gd name="connsiteX2" fmla="*/ 121920 w 1316219"/>
              <a:gd name="connsiteY2" fmla="*/ 296092 h 661852"/>
              <a:gd name="connsiteX3" fmla="*/ 95794 w 1316219"/>
              <a:gd name="connsiteY3" fmla="*/ 313509 h 661852"/>
              <a:gd name="connsiteX4" fmla="*/ 87086 w 1316219"/>
              <a:gd name="connsiteY4" fmla="*/ 339635 h 661852"/>
              <a:gd name="connsiteX5" fmla="*/ 69668 w 1316219"/>
              <a:gd name="connsiteY5" fmla="*/ 365760 h 661852"/>
              <a:gd name="connsiteX6" fmla="*/ 60960 w 1316219"/>
              <a:gd name="connsiteY6" fmla="*/ 409303 h 661852"/>
              <a:gd name="connsiteX7" fmla="*/ 43543 w 1316219"/>
              <a:gd name="connsiteY7" fmla="*/ 435429 h 661852"/>
              <a:gd name="connsiteX8" fmla="*/ 26126 w 1316219"/>
              <a:gd name="connsiteY8" fmla="*/ 487680 h 661852"/>
              <a:gd name="connsiteX9" fmla="*/ 8708 w 1316219"/>
              <a:gd name="connsiteY9" fmla="*/ 539932 h 661852"/>
              <a:gd name="connsiteX10" fmla="*/ 0 w 1316219"/>
              <a:gd name="connsiteY10" fmla="*/ 566057 h 661852"/>
              <a:gd name="connsiteX11" fmla="*/ 8708 w 1316219"/>
              <a:gd name="connsiteY11" fmla="*/ 600892 h 661852"/>
              <a:gd name="connsiteX12" fmla="*/ 60960 w 1316219"/>
              <a:gd name="connsiteY12" fmla="*/ 627017 h 661852"/>
              <a:gd name="connsiteX13" fmla="*/ 313508 w 1316219"/>
              <a:gd name="connsiteY13" fmla="*/ 635726 h 661852"/>
              <a:gd name="connsiteX14" fmla="*/ 357051 w 1316219"/>
              <a:gd name="connsiteY14" fmla="*/ 644435 h 661852"/>
              <a:gd name="connsiteX15" fmla="*/ 383177 w 1316219"/>
              <a:gd name="connsiteY15" fmla="*/ 653143 h 661852"/>
              <a:gd name="connsiteX16" fmla="*/ 426720 w 1316219"/>
              <a:gd name="connsiteY16" fmla="*/ 661852 h 661852"/>
              <a:gd name="connsiteX17" fmla="*/ 1079863 w 1316219"/>
              <a:gd name="connsiteY17" fmla="*/ 653143 h 661852"/>
              <a:gd name="connsiteX18" fmla="*/ 1132114 w 1316219"/>
              <a:gd name="connsiteY18" fmla="*/ 635726 h 661852"/>
              <a:gd name="connsiteX19" fmla="*/ 1166948 w 1316219"/>
              <a:gd name="connsiteY19" fmla="*/ 627017 h 661852"/>
              <a:gd name="connsiteX20" fmla="*/ 1175657 w 1316219"/>
              <a:gd name="connsiteY20" fmla="*/ 600892 h 661852"/>
              <a:gd name="connsiteX21" fmla="*/ 1227908 w 1316219"/>
              <a:gd name="connsiteY21" fmla="*/ 574766 h 661852"/>
              <a:gd name="connsiteX22" fmla="*/ 1236617 w 1316219"/>
              <a:gd name="connsiteY22" fmla="*/ 548640 h 661852"/>
              <a:gd name="connsiteX23" fmla="*/ 1288868 w 1316219"/>
              <a:gd name="connsiteY23" fmla="*/ 513806 h 661852"/>
              <a:gd name="connsiteX24" fmla="*/ 1297577 w 1316219"/>
              <a:gd name="connsiteY24" fmla="*/ 487680 h 661852"/>
              <a:gd name="connsiteX25" fmla="*/ 1314994 w 1316219"/>
              <a:gd name="connsiteY25" fmla="*/ 461555 h 661852"/>
              <a:gd name="connsiteX26" fmla="*/ 1297577 w 1316219"/>
              <a:gd name="connsiteY26" fmla="*/ 296092 h 661852"/>
              <a:gd name="connsiteX27" fmla="*/ 1280160 w 1316219"/>
              <a:gd name="connsiteY27" fmla="*/ 261257 h 661852"/>
              <a:gd name="connsiteX28" fmla="*/ 1262743 w 1316219"/>
              <a:gd name="connsiteY28" fmla="*/ 235132 h 661852"/>
              <a:gd name="connsiteX29" fmla="*/ 1227908 w 1316219"/>
              <a:gd name="connsiteY29" fmla="*/ 165463 h 661852"/>
              <a:gd name="connsiteX30" fmla="*/ 1201783 w 1316219"/>
              <a:gd name="connsiteY30" fmla="*/ 156755 h 661852"/>
              <a:gd name="connsiteX31" fmla="*/ 1097280 w 1316219"/>
              <a:gd name="connsiteY31" fmla="*/ 104503 h 661852"/>
              <a:gd name="connsiteX32" fmla="*/ 1071154 w 1316219"/>
              <a:gd name="connsiteY32" fmla="*/ 95795 h 661852"/>
              <a:gd name="connsiteX33" fmla="*/ 1045028 w 1316219"/>
              <a:gd name="connsiteY33" fmla="*/ 78377 h 661852"/>
              <a:gd name="connsiteX34" fmla="*/ 957943 w 1316219"/>
              <a:gd name="connsiteY34" fmla="*/ 52252 h 661852"/>
              <a:gd name="connsiteX35" fmla="*/ 879566 w 1316219"/>
              <a:gd name="connsiteY35" fmla="*/ 43543 h 661852"/>
              <a:gd name="connsiteX36" fmla="*/ 801188 w 1316219"/>
              <a:gd name="connsiteY36" fmla="*/ 17417 h 661852"/>
              <a:gd name="connsiteX37" fmla="*/ 775063 w 1316219"/>
              <a:gd name="connsiteY37" fmla="*/ 8709 h 661852"/>
              <a:gd name="connsiteX38" fmla="*/ 740228 w 1316219"/>
              <a:gd name="connsiteY38" fmla="*/ 0 h 661852"/>
              <a:gd name="connsiteX39" fmla="*/ 304800 w 1316219"/>
              <a:gd name="connsiteY39" fmla="*/ 8709 h 661852"/>
              <a:gd name="connsiteX40" fmla="*/ 226423 w 1316219"/>
              <a:gd name="connsiteY40" fmla="*/ 17417 h 661852"/>
              <a:gd name="connsiteX41" fmla="*/ 191588 w 1316219"/>
              <a:gd name="connsiteY41" fmla="*/ 26126 h 661852"/>
              <a:gd name="connsiteX42" fmla="*/ 78377 w 1316219"/>
              <a:gd name="connsiteY42" fmla="*/ 17417 h 661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316219" h="661852">
                <a:moveTo>
                  <a:pt x="78377" y="17417"/>
                </a:moveTo>
                <a:lnTo>
                  <a:pt x="78377" y="17417"/>
                </a:lnTo>
                <a:cubicBezTo>
                  <a:pt x="89137" y="61994"/>
                  <a:pt x="193738" y="224274"/>
                  <a:pt x="121920" y="296092"/>
                </a:cubicBezTo>
                <a:cubicBezTo>
                  <a:pt x="114519" y="303493"/>
                  <a:pt x="104503" y="307703"/>
                  <a:pt x="95794" y="313509"/>
                </a:cubicBezTo>
                <a:cubicBezTo>
                  <a:pt x="92891" y="322218"/>
                  <a:pt x="91191" y="331424"/>
                  <a:pt x="87086" y="339635"/>
                </a:cubicBezTo>
                <a:cubicBezTo>
                  <a:pt x="82405" y="348996"/>
                  <a:pt x="73343" y="355960"/>
                  <a:pt x="69668" y="365760"/>
                </a:cubicBezTo>
                <a:cubicBezTo>
                  <a:pt x="64471" y="379619"/>
                  <a:pt x="66157" y="395444"/>
                  <a:pt x="60960" y="409303"/>
                </a:cubicBezTo>
                <a:cubicBezTo>
                  <a:pt x="57285" y="419103"/>
                  <a:pt x="47794" y="425865"/>
                  <a:pt x="43543" y="435429"/>
                </a:cubicBezTo>
                <a:cubicBezTo>
                  <a:pt x="36087" y="452206"/>
                  <a:pt x="31932" y="470263"/>
                  <a:pt x="26126" y="487680"/>
                </a:cubicBezTo>
                <a:lnTo>
                  <a:pt x="8708" y="539932"/>
                </a:lnTo>
                <a:lnTo>
                  <a:pt x="0" y="566057"/>
                </a:lnTo>
                <a:cubicBezTo>
                  <a:pt x="2903" y="577669"/>
                  <a:pt x="3355" y="590187"/>
                  <a:pt x="8708" y="600892"/>
                </a:cubicBezTo>
                <a:cubicBezTo>
                  <a:pt x="18376" y="620229"/>
                  <a:pt x="41794" y="625855"/>
                  <a:pt x="60960" y="627017"/>
                </a:cubicBezTo>
                <a:cubicBezTo>
                  <a:pt x="145038" y="632113"/>
                  <a:pt x="229325" y="632823"/>
                  <a:pt x="313508" y="635726"/>
                </a:cubicBezTo>
                <a:cubicBezTo>
                  <a:pt x="328022" y="638629"/>
                  <a:pt x="342691" y="640845"/>
                  <a:pt x="357051" y="644435"/>
                </a:cubicBezTo>
                <a:cubicBezTo>
                  <a:pt x="365957" y="646661"/>
                  <a:pt x="374271" y="650917"/>
                  <a:pt x="383177" y="653143"/>
                </a:cubicBezTo>
                <a:cubicBezTo>
                  <a:pt x="397537" y="656733"/>
                  <a:pt x="412206" y="658949"/>
                  <a:pt x="426720" y="661852"/>
                </a:cubicBezTo>
                <a:cubicBezTo>
                  <a:pt x="644434" y="658949"/>
                  <a:pt x="862279" y="661202"/>
                  <a:pt x="1079863" y="653143"/>
                </a:cubicBezTo>
                <a:cubicBezTo>
                  <a:pt x="1098210" y="652463"/>
                  <a:pt x="1114303" y="640179"/>
                  <a:pt x="1132114" y="635726"/>
                </a:cubicBezTo>
                <a:lnTo>
                  <a:pt x="1166948" y="627017"/>
                </a:lnTo>
                <a:cubicBezTo>
                  <a:pt x="1169851" y="618309"/>
                  <a:pt x="1169922" y="608060"/>
                  <a:pt x="1175657" y="600892"/>
                </a:cubicBezTo>
                <a:cubicBezTo>
                  <a:pt x="1187934" y="585546"/>
                  <a:pt x="1210698" y="580503"/>
                  <a:pt x="1227908" y="574766"/>
                </a:cubicBezTo>
                <a:cubicBezTo>
                  <a:pt x="1230811" y="566057"/>
                  <a:pt x="1230126" y="555131"/>
                  <a:pt x="1236617" y="548640"/>
                </a:cubicBezTo>
                <a:cubicBezTo>
                  <a:pt x="1251419" y="533838"/>
                  <a:pt x="1288868" y="513806"/>
                  <a:pt x="1288868" y="513806"/>
                </a:cubicBezTo>
                <a:cubicBezTo>
                  <a:pt x="1291771" y="505097"/>
                  <a:pt x="1293472" y="495891"/>
                  <a:pt x="1297577" y="487680"/>
                </a:cubicBezTo>
                <a:cubicBezTo>
                  <a:pt x="1302258" y="478319"/>
                  <a:pt x="1314444" y="472007"/>
                  <a:pt x="1314994" y="461555"/>
                </a:cubicBezTo>
                <a:cubicBezTo>
                  <a:pt x="1317230" y="419077"/>
                  <a:pt x="1318732" y="345452"/>
                  <a:pt x="1297577" y="296092"/>
                </a:cubicBezTo>
                <a:cubicBezTo>
                  <a:pt x="1292463" y="284160"/>
                  <a:pt x="1286601" y="272529"/>
                  <a:pt x="1280160" y="261257"/>
                </a:cubicBezTo>
                <a:cubicBezTo>
                  <a:pt x="1274967" y="252170"/>
                  <a:pt x="1266994" y="244696"/>
                  <a:pt x="1262743" y="235132"/>
                </a:cubicBezTo>
                <a:cubicBezTo>
                  <a:pt x="1250110" y="206706"/>
                  <a:pt x="1255008" y="181723"/>
                  <a:pt x="1227908" y="165463"/>
                </a:cubicBezTo>
                <a:cubicBezTo>
                  <a:pt x="1220037" y="160740"/>
                  <a:pt x="1210491" y="159658"/>
                  <a:pt x="1201783" y="156755"/>
                </a:cubicBezTo>
                <a:cubicBezTo>
                  <a:pt x="1134257" y="111738"/>
                  <a:pt x="1169388" y="128538"/>
                  <a:pt x="1097280" y="104503"/>
                </a:cubicBezTo>
                <a:lnTo>
                  <a:pt x="1071154" y="95795"/>
                </a:lnTo>
                <a:cubicBezTo>
                  <a:pt x="1062445" y="89989"/>
                  <a:pt x="1054592" y="82628"/>
                  <a:pt x="1045028" y="78377"/>
                </a:cubicBezTo>
                <a:cubicBezTo>
                  <a:pt x="1032459" y="72791"/>
                  <a:pt x="977317" y="55233"/>
                  <a:pt x="957943" y="52252"/>
                </a:cubicBezTo>
                <a:cubicBezTo>
                  <a:pt x="931962" y="48255"/>
                  <a:pt x="905692" y="46446"/>
                  <a:pt x="879566" y="43543"/>
                </a:cubicBezTo>
                <a:lnTo>
                  <a:pt x="801188" y="17417"/>
                </a:lnTo>
                <a:cubicBezTo>
                  <a:pt x="792480" y="14514"/>
                  <a:pt x="783968" y="10935"/>
                  <a:pt x="775063" y="8709"/>
                </a:cubicBezTo>
                <a:lnTo>
                  <a:pt x="740228" y="0"/>
                </a:lnTo>
                <a:lnTo>
                  <a:pt x="304800" y="8709"/>
                </a:lnTo>
                <a:cubicBezTo>
                  <a:pt x="278529" y="9600"/>
                  <a:pt x="252404" y="13420"/>
                  <a:pt x="226423" y="17417"/>
                </a:cubicBezTo>
                <a:cubicBezTo>
                  <a:pt x="214593" y="19237"/>
                  <a:pt x="203527" y="25273"/>
                  <a:pt x="191588" y="26126"/>
                </a:cubicBezTo>
                <a:lnTo>
                  <a:pt x="78377" y="1741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3900B9E0-1C9F-4BB1-9C48-3A275E4C236C}"/>
              </a:ext>
            </a:extLst>
          </p:cNvPr>
          <p:cNvSpPr/>
          <p:nvPr/>
        </p:nvSpPr>
        <p:spPr>
          <a:xfrm>
            <a:off x="338400" y="2351314"/>
            <a:ext cx="8546400" cy="2538086"/>
          </a:xfrm>
          <a:prstGeom prst="can">
            <a:avLst/>
          </a:prstGeom>
          <a:solidFill>
            <a:schemeClr val="tx2">
              <a:lumMod val="60000"/>
              <a:lumOff val="40000"/>
              <a:alpha val="5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E22CDEF-999A-44BE-ABAA-8B04740C5A74}"/>
              </a:ext>
            </a:extLst>
          </p:cNvPr>
          <p:cNvSpPr/>
          <p:nvPr/>
        </p:nvSpPr>
        <p:spPr>
          <a:xfrm>
            <a:off x="1569602" y="1244614"/>
            <a:ext cx="1670400" cy="818700"/>
          </a:xfrm>
          <a:prstGeom prst="wedgeRectCallout">
            <a:avLst>
              <a:gd name="adj1" fmla="val 46051"/>
              <a:gd name="adj2" fmla="val 12484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Many</a:t>
            </a:r>
            <a:r>
              <a:rPr lang="nl-NL" sz="1100" dirty="0"/>
              <a:t> Simple </a:t>
            </a:r>
            <a:r>
              <a:rPr lang="nl-NL" sz="1100" dirty="0" err="1"/>
              <a:t>Cheap</a:t>
            </a:r>
            <a:r>
              <a:rPr lang="nl-NL" sz="1100" dirty="0"/>
              <a:t> </a:t>
            </a:r>
            <a:r>
              <a:rPr lang="nl-NL" sz="1100" dirty="0" err="1"/>
              <a:t>Queries</a:t>
            </a:r>
            <a:endParaRPr lang="en-NL" sz="1100" dirty="0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BF6A2BC-6A75-4C23-86D7-22AAD993CEE0}"/>
              </a:ext>
            </a:extLst>
          </p:cNvPr>
          <p:cNvSpPr/>
          <p:nvPr/>
        </p:nvSpPr>
        <p:spPr>
          <a:xfrm>
            <a:off x="2979141" y="798557"/>
            <a:ext cx="1284928" cy="545314"/>
          </a:xfrm>
          <a:prstGeom prst="wedgeRectCallout">
            <a:avLst>
              <a:gd name="adj1" fmla="val 3353"/>
              <a:gd name="adj2" fmla="val 251008"/>
            </a:avLst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Inserts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, Updates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the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odd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Delete</a:t>
            </a:r>
            <a:endParaRPr lang="en-NL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A0EE0E10-7715-4791-BE28-10ECAF03026F}"/>
              </a:ext>
            </a:extLst>
          </p:cNvPr>
          <p:cNvSpPr/>
          <p:nvPr/>
        </p:nvSpPr>
        <p:spPr>
          <a:xfrm>
            <a:off x="5903998" y="1244614"/>
            <a:ext cx="1670400" cy="818700"/>
          </a:xfrm>
          <a:prstGeom prst="wedgeRectCallout">
            <a:avLst>
              <a:gd name="adj1" fmla="val -78949"/>
              <a:gd name="adj2" fmla="val 74718"/>
            </a:avLst>
          </a:prstGeom>
          <a:solidFill>
            <a:srgbClr val="FFC000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Many</a:t>
            </a:r>
            <a:r>
              <a:rPr lang="nl-NL" sz="1100" dirty="0"/>
              <a:t> Simple </a:t>
            </a:r>
            <a:r>
              <a:rPr lang="nl-NL" sz="1100" dirty="0" err="1"/>
              <a:t>Cheap</a:t>
            </a:r>
            <a:r>
              <a:rPr lang="nl-NL" sz="1100" dirty="0"/>
              <a:t> </a:t>
            </a:r>
            <a:r>
              <a:rPr lang="nl-NL" sz="1100" dirty="0" err="1"/>
              <a:t>Queries</a:t>
            </a:r>
            <a:endParaRPr lang="en-NL" sz="1100" dirty="0"/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6FF409D-F917-48CE-A50B-960035C1E1ED}"/>
              </a:ext>
            </a:extLst>
          </p:cNvPr>
          <p:cNvSpPr/>
          <p:nvPr/>
        </p:nvSpPr>
        <p:spPr>
          <a:xfrm>
            <a:off x="3917998" y="4082014"/>
            <a:ext cx="1670400" cy="818700"/>
          </a:xfrm>
          <a:prstGeom prst="wedgeRectCallout">
            <a:avLst>
              <a:gd name="adj1" fmla="val 35275"/>
              <a:gd name="adj2" fmla="val -10293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Required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and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feasible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consistency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: REFRESH ON COMMIT </a:t>
            </a:r>
          </a:p>
          <a:p>
            <a:pPr algn="ctr"/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or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scheduled</a:t>
            </a:r>
            <a:r>
              <a:rPr lang="nl-NL" sz="1100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r>
              <a:rPr lang="nl-NL" sz="1100" dirty="0" err="1">
                <a:solidFill>
                  <a:schemeClr val="accent6">
                    <a:lumMod val="50000"/>
                  </a:schemeClr>
                </a:solidFill>
              </a:rPr>
              <a:t>refresh</a:t>
            </a:r>
            <a:endParaRPr lang="en-NL" sz="1100" dirty="0">
              <a:solidFill>
                <a:schemeClr val="accent6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94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40252</TotalTime>
  <Words>2099</Words>
  <Application>Microsoft Office PowerPoint</Application>
  <PresentationFormat>On-screen Show (16:9)</PresentationFormat>
  <Paragraphs>628</Paragraphs>
  <Slides>60</Slides>
  <Notes>16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Arial Narrow</vt:lpstr>
      <vt:lpstr>Arial Unicode MS</vt:lpstr>
      <vt:lpstr>Calibri</vt:lpstr>
      <vt:lpstr>Office-thema</vt:lpstr>
      <vt:lpstr>AMIS_WIDESCREEN</vt:lpstr>
      <vt:lpstr>Pragmatic CQRS</vt:lpstr>
      <vt:lpstr>Lucas Jellema Architect / Developer  1994 started in IT at Oracle  2002 joined AMIS Currently CTO &amp; Solution Architect </vt:lpstr>
      <vt:lpstr>BOL - CQRS</vt:lpstr>
      <vt:lpstr>Books Online - WebShop</vt:lpstr>
      <vt:lpstr>PowerPoint Presentation</vt:lpstr>
      <vt:lpstr>What is different?</vt:lpstr>
      <vt:lpstr>Why?</vt:lpstr>
      <vt:lpstr>Common mechanism for Duplicating Data to improve performance, scalability and developer productivity</vt:lpstr>
      <vt:lpstr>Common mechanism for Duplicating Data to improve performance, scalability and developer productivity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CQRS</vt:lpstr>
      <vt:lpstr>Same Data, Multiple – different – Usage Scenarios</vt:lpstr>
      <vt:lpstr>CQRS: Command Query Responsibility Segregation</vt:lpstr>
      <vt:lpstr>PowerPoint Presentation</vt:lpstr>
      <vt:lpstr>PowerPoint Presentation</vt:lpstr>
      <vt:lpstr>PowerPoint Presentation</vt:lpstr>
      <vt:lpstr>PowerPoint Presentation</vt:lpstr>
      <vt:lpstr>CQRS Steps and Challenges</vt:lpstr>
      <vt:lpstr>CQRS Steps and Challenges</vt:lpstr>
      <vt:lpstr>From C to Q</vt:lpstr>
      <vt:lpstr>PowerPoint Presentation</vt:lpstr>
      <vt:lpstr>From C to Q</vt:lpstr>
      <vt:lpstr>Typical CQRS Architecture</vt:lpstr>
      <vt:lpstr>Technologies to support CQRS</vt:lpstr>
      <vt:lpstr>Detecting and Extracting and Publishing Changes Oracle Database as source</vt:lpstr>
      <vt:lpstr>Detecting and Extracting and Publishing Changes from many sources – Debezium, Kafka Connect, Apache Kafka</vt:lpstr>
      <vt:lpstr>iPaaS (Cloud) Adapters for SaaS &amp; Platform</vt:lpstr>
      <vt:lpstr>JIT vs AOT</vt:lpstr>
      <vt:lpstr>Ahead of Time</vt:lpstr>
      <vt:lpstr>JIT vs AOT Data Integration</vt:lpstr>
      <vt:lpstr>Backend For Frontend</vt:lpstr>
      <vt:lpstr>CQRS =&gt; Data Backend For Frontend:  Optimized data set for special use case</vt:lpstr>
      <vt:lpstr>Domain Driven Design</vt:lpstr>
      <vt:lpstr>Final Demo</vt:lpstr>
      <vt:lpstr>Microservices</vt:lpstr>
      <vt:lpstr>Microservices State</vt:lpstr>
      <vt:lpstr>Bounded context of microservices</vt:lpstr>
      <vt:lpstr>Demo – Maintaining Derived Data in Bounded Context </vt:lpstr>
      <vt:lpstr>Autonomous Bubble pattern in DDD</vt:lpstr>
      <vt:lpstr>Autonomous Bubble pattern in DDD</vt:lpstr>
      <vt:lpstr>Autonomous Bubble pattern in DDD</vt:lpstr>
      <vt:lpstr>Event Sourcing</vt:lpstr>
      <vt:lpstr>Utility Company: Rebuild Cache Database</vt:lpstr>
      <vt:lpstr>Utility Company: Rebuild Cache Database From Event Store</vt:lpstr>
      <vt:lpstr>Event Sourcing Driving CQRS</vt:lpstr>
      <vt:lpstr>Event Sourcing Driving CQRS</vt:lpstr>
      <vt:lpstr>Event Sourcing</vt:lpstr>
      <vt:lpstr>Distributed Database with Event Sourcing &amp; Current State</vt:lpstr>
      <vt:lpstr>Collective Data Set and  Equal Data Position</vt:lpstr>
      <vt:lpstr>Industrial Data Space</vt:lpstr>
      <vt:lpstr>Data Sharing Ecosystems</vt:lpstr>
      <vt:lpstr>Collective Dataset</vt:lpstr>
      <vt:lpstr>Collective Dataset</vt:lpstr>
      <vt:lpstr>Collective Dataset = Collective Data Change Events</vt:lpstr>
      <vt:lpstr>Collective Dataset =&gt; Collective Data Store</vt:lpstr>
      <vt:lpstr>Summary</vt:lpstr>
      <vt:lpstr>Contact Details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554</cp:revision>
  <dcterms:created xsi:type="dcterms:W3CDTF">2017-09-25T11:59:01Z</dcterms:created>
  <dcterms:modified xsi:type="dcterms:W3CDTF">2019-05-28T03:50:54Z</dcterms:modified>
</cp:coreProperties>
</file>